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303" r:id="rId7"/>
    <p:sldId id="265" r:id="rId8"/>
    <p:sldId id="302" r:id="rId9"/>
    <p:sldId id="288" r:id="rId10"/>
    <p:sldId id="289" r:id="rId11"/>
    <p:sldId id="290" r:id="rId12"/>
  </p:sldIdLst>
  <p:sldSz cx="13004800" cy="9753600"/>
  <p:notesSz cx="13004800" cy="9753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810" autoAdjust="0"/>
    <p:restoredTop sz="94660"/>
  </p:normalViewPr>
  <p:slideViewPr>
    <p:cSldViewPr>
      <p:cViewPr varScale="1">
        <p:scale>
          <a:sx n="44" d="100"/>
          <a:sy n="44" d="100"/>
        </p:scale>
        <p:origin x="99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574442" y="2842818"/>
            <a:ext cx="7855915" cy="2420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5462016"/>
            <a:ext cx="910336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© </a:t>
            </a:r>
            <a:r>
              <a:rPr spc="-10" dirty="0"/>
              <a:t>2019-21 </a:t>
            </a:r>
            <a:r>
              <a:rPr dirty="0"/>
              <a:t>Consultants </a:t>
            </a:r>
            <a:r>
              <a:rPr spc="-20" dirty="0"/>
              <a:t>Factory, </a:t>
            </a:r>
            <a:r>
              <a:rPr dirty="0"/>
              <a:t>a brand </a:t>
            </a:r>
            <a:r>
              <a:rPr spc="5" dirty="0"/>
              <a:t>of </a:t>
            </a:r>
            <a:r>
              <a:rPr dirty="0"/>
              <a:t>TMMS Solutions </a:t>
            </a:r>
            <a:r>
              <a:rPr spc="-10" dirty="0"/>
              <a:t>Private</a:t>
            </a:r>
            <a:r>
              <a:rPr spc="-150" dirty="0"/>
              <a:t> </a:t>
            </a:r>
            <a:r>
              <a:rPr spc="5" dirty="0"/>
              <a:t>Limited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24-Jan-23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3384C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9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© </a:t>
            </a:r>
            <a:r>
              <a:rPr spc="-10" dirty="0"/>
              <a:t>2019-21 </a:t>
            </a:r>
            <a:r>
              <a:rPr dirty="0"/>
              <a:t>Consultants </a:t>
            </a:r>
            <a:r>
              <a:rPr spc="-20" dirty="0"/>
              <a:t>Factory, </a:t>
            </a:r>
            <a:r>
              <a:rPr dirty="0"/>
              <a:t>a brand </a:t>
            </a:r>
            <a:r>
              <a:rPr spc="5" dirty="0"/>
              <a:t>of </a:t>
            </a:r>
            <a:r>
              <a:rPr dirty="0"/>
              <a:t>TMMS Solutions </a:t>
            </a:r>
            <a:r>
              <a:rPr spc="-10" dirty="0"/>
              <a:t>Private</a:t>
            </a:r>
            <a:r>
              <a:rPr spc="-150" dirty="0"/>
              <a:t> </a:t>
            </a:r>
            <a:r>
              <a:rPr spc="5" dirty="0"/>
              <a:t>Limited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24-Jan-23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3384C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50240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97472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© </a:t>
            </a:r>
            <a:r>
              <a:rPr spc="-10" dirty="0"/>
              <a:t>2019-21 </a:t>
            </a:r>
            <a:r>
              <a:rPr dirty="0"/>
              <a:t>Consultants </a:t>
            </a:r>
            <a:r>
              <a:rPr spc="-20" dirty="0"/>
              <a:t>Factory, </a:t>
            </a:r>
            <a:r>
              <a:rPr dirty="0"/>
              <a:t>a brand </a:t>
            </a:r>
            <a:r>
              <a:rPr spc="5" dirty="0"/>
              <a:t>of </a:t>
            </a:r>
            <a:r>
              <a:rPr dirty="0"/>
              <a:t>TMMS Solutions </a:t>
            </a:r>
            <a:r>
              <a:rPr spc="-10" dirty="0"/>
              <a:t>Private</a:t>
            </a:r>
            <a:r>
              <a:rPr spc="-150" dirty="0"/>
              <a:t> </a:t>
            </a:r>
            <a:r>
              <a:rPr spc="5" dirty="0"/>
              <a:t>Limited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24-Jan-23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06408" y="2165350"/>
            <a:ext cx="11998325" cy="12700"/>
          </a:xfrm>
          <a:custGeom>
            <a:avLst/>
            <a:gdLst/>
            <a:ahLst/>
            <a:cxnLst/>
            <a:rect l="l" t="t" r="r" b="b"/>
            <a:pathLst>
              <a:path w="11998325" h="12700">
                <a:moveTo>
                  <a:pt x="0" y="0"/>
                </a:moveTo>
                <a:lnTo>
                  <a:pt x="11998325" y="0"/>
                </a:lnTo>
                <a:lnTo>
                  <a:pt x="11998325" y="12700"/>
                </a:lnTo>
                <a:lnTo>
                  <a:pt x="0" y="12700"/>
                </a:lnTo>
                <a:lnTo>
                  <a:pt x="0" y="0"/>
                </a:lnTo>
                <a:close/>
              </a:path>
            </a:pathLst>
          </a:custGeom>
          <a:solidFill>
            <a:srgbClr val="4444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06407" y="635000"/>
            <a:ext cx="10995025" cy="0"/>
          </a:xfrm>
          <a:custGeom>
            <a:avLst/>
            <a:gdLst/>
            <a:ahLst/>
            <a:cxnLst/>
            <a:rect l="l" t="t" r="r" b="b"/>
            <a:pathLst>
              <a:path w="10995025">
                <a:moveTo>
                  <a:pt x="0" y="0"/>
                </a:moveTo>
                <a:lnTo>
                  <a:pt x="10994694" y="0"/>
                </a:lnTo>
              </a:path>
            </a:pathLst>
          </a:custGeom>
          <a:ln w="12700">
            <a:solidFill>
              <a:srgbClr val="44444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1074971" y="0"/>
            <a:ext cx="1839912" cy="11666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506408" y="2165350"/>
            <a:ext cx="11998325" cy="12700"/>
          </a:xfrm>
          <a:custGeom>
            <a:avLst/>
            <a:gdLst/>
            <a:ahLst/>
            <a:cxnLst/>
            <a:rect l="l" t="t" r="r" b="b"/>
            <a:pathLst>
              <a:path w="11998325" h="12700">
                <a:moveTo>
                  <a:pt x="0" y="0"/>
                </a:moveTo>
                <a:lnTo>
                  <a:pt x="11998325" y="0"/>
                </a:lnTo>
                <a:lnTo>
                  <a:pt x="11998325" y="12700"/>
                </a:lnTo>
                <a:lnTo>
                  <a:pt x="0" y="12700"/>
                </a:lnTo>
                <a:lnTo>
                  <a:pt x="0" y="0"/>
                </a:lnTo>
                <a:close/>
              </a:path>
            </a:pathLst>
          </a:custGeom>
          <a:solidFill>
            <a:srgbClr val="4444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06407" y="635000"/>
            <a:ext cx="10995025" cy="0"/>
          </a:xfrm>
          <a:custGeom>
            <a:avLst/>
            <a:gdLst/>
            <a:ahLst/>
            <a:cxnLst/>
            <a:rect l="l" t="t" r="r" b="b"/>
            <a:pathLst>
              <a:path w="10995025">
                <a:moveTo>
                  <a:pt x="0" y="0"/>
                </a:moveTo>
                <a:lnTo>
                  <a:pt x="10994694" y="0"/>
                </a:lnTo>
              </a:path>
            </a:pathLst>
          </a:custGeom>
          <a:ln w="12700">
            <a:solidFill>
              <a:srgbClr val="44444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3384C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© </a:t>
            </a:r>
            <a:r>
              <a:rPr spc="-10" dirty="0"/>
              <a:t>2019-21 </a:t>
            </a:r>
            <a:r>
              <a:rPr dirty="0"/>
              <a:t>Consultants </a:t>
            </a:r>
            <a:r>
              <a:rPr spc="-20" dirty="0"/>
              <a:t>Factory, </a:t>
            </a:r>
            <a:r>
              <a:rPr dirty="0"/>
              <a:t>a brand </a:t>
            </a:r>
            <a:r>
              <a:rPr spc="5" dirty="0"/>
              <a:t>of </a:t>
            </a:r>
            <a:r>
              <a:rPr dirty="0"/>
              <a:t>TMMS Solutions </a:t>
            </a:r>
            <a:r>
              <a:rPr spc="-10" dirty="0"/>
              <a:t>Private</a:t>
            </a:r>
            <a:r>
              <a:rPr spc="-150" dirty="0"/>
              <a:t> </a:t>
            </a:r>
            <a:r>
              <a:rPr spc="5" dirty="0"/>
              <a:t>Limited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24-Jan-23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© </a:t>
            </a:r>
            <a:r>
              <a:rPr spc="-10" dirty="0"/>
              <a:t>2019-21 </a:t>
            </a:r>
            <a:r>
              <a:rPr dirty="0"/>
              <a:t>Consultants </a:t>
            </a:r>
            <a:r>
              <a:rPr spc="-20" dirty="0"/>
              <a:t>Factory, </a:t>
            </a:r>
            <a:r>
              <a:rPr dirty="0"/>
              <a:t>a brand </a:t>
            </a:r>
            <a:r>
              <a:rPr spc="5" dirty="0"/>
              <a:t>of </a:t>
            </a:r>
            <a:r>
              <a:rPr dirty="0"/>
              <a:t>TMMS Solutions </a:t>
            </a:r>
            <a:r>
              <a:rPr spc="-10" dirty="0"/>
              <a:t>Private</a:t>
            </a:r>
            <a:r>
              <a:rPr spc="-150" dirty="0"/>
              <a:t> </a:t>
            </a:r>
            <a:r>
              <a:rPr spc="5" dirty="0"/>
              <a:t>Limited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24-Jan-23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06408" y="2171700"/>
            <a:ext cx="11998325" cy="0"/>
          </a:xfrm>
          <a:custGeom>
            <a:avLst/>
            <a:gdLst/>
            <a:ahLst/>
            <a:cxnLst/>
            <a:rect l="l" t="t" r="r" b="b"/>
            <a:pathLst>
              <a:path w="11998325">
                <a:moveTo>
                  <a:pt x="0" y="0"/>
                </a:moveTo>
                <a:lnTo>
                  <a:pt x="11998325" y="0"/>
                </a:lnTo>
              </a:path>
            </a:pathLst>
          </a:custGeom>
          <a:ln w="12700">
            <a:solidFill>
              <a:srgbClr val="44444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06407" y="635000"/>
            <a:ext cx="10995025" cy="0"/>
          </a:xfrm>
          <a:custGeom>
            <a:avLst/>
            <a:gdLst/>
            <a:ahLst/>
            <a:cxnLst/>
            <a:rect l="l" t="t" r="r" b="b"/>
            <a:pathLst>
              <a:path w="10995025">
                <a:moveTo>
                  <a:pt x="0" y="0"/>
                </a:moveTo>
                <a:lnTo>
                  <a:pt x="10994694" y="0"/>
                </a:lnTo>
              </a:path>
            </a:pathLst>
          </a:custGeom>
          <a:ln w="12700">
            <a:solidFill>
              <a:srgbClr val="44444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5629" y="886460"/>
            <a:ext cx="11813540" cy="942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3384C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74442" y="2842818"/>
            <a:ext cx="7855915" cy="2420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8407400" y="9397330"/>
            <a:ext cx="4278630" cy="167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© </a:t>
            </a:r>
            <a:r>
              <a:rPr spc="-10" dirty="0"/>
              <a:t>2019-21 </a:t>
            </a:r>
            <a:r>
              <a:rPr dirty="0"/>
              <a:t>Consultants </a:t>
            </a:r>
            <a:r>
              <a:rPr spc="-20" dirty="0"/>
              <a:t>Factory, </a:t>
            </a:r>
            <a:r>
              <a:rPr dirty="0"/>
              <a:t>a brand </a:t>
            </a:r>
            <a:r>
              <a:rPr spc="5" dirty="0"/>
              <a:t>of </a:t>
            </a:r>
            <a:r>
              <a:rPr dirty="0"/>
              <a:t>TMMS Solutions </a:t>
            </a:r>
            <a:r>
              <a:rPr spc="-10" dirty="0"/>
              <a:t>Private</a:t>
            </a:r>
            <a:r>
              <a:rPr spc="-150" dirty="0"/>
              <a:t> </a:t>
            </a:r>
            <a:r>
              <a:rPr spc="5" dirty="0"/>
              <a:t>Limited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50240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24-Jan-23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63456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660400" y="6451600"/>
            <a:ext cx="42418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i="1" spc="-90" dirty="0">
                <a:solidFill>
                  <a:srgbClr val="FFFFFF"/>
                </a:solidFill>
                <a:latin typeface="Arial"/>
                <a:cs typeface="Arial"/>
              </a:rPr>
              <a:t>Gap </a:t>
            </a:r>
            <a:r>
              <a:rPr sz="3000" i="1" spc="-12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lang="en-US" sz="3000" i="1" spc="-125" dirty="0">
                <a:solidFill>
                  <a:srgbClr val="FFFFFF"/>
                </a:solidFill>
                <a:latin typeface="Arial"/>
                <a:cs typeface="Arial"/>
              </a:rPr>
              <a:t>ssessment</a:t>
            </a:r>
            <a:r>
              <a:rPr sz="3000" i="1" spc="-6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i="1" spc="-140" dirty="0">
                <a:solidFill>
                  <a:srgbClr val="FFFFFF"/>
                </a:solidFill>
                <a:latin typeface="Arial"/>
                <a:cs typeface="Arial"/>
              </a:rPr>
              <a:t>Report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7700" y="8163559"/>
            <a:ext cx="1816735" cy="307777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lang="en-US" sz="1400" spc="-5" dirty="0">
                <a:solidFill>
                  <a:srgbClr val="FFFFFF"/>
                </a:solidFill>
                <a:latin typeface="Arial"/>
                <a:cs typeface="Arial"/>
              </a:rPr>
              <a:t>&lt;Month&gt; &lt;Year&gt;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14781" y="980440"/>
            <a:ext cx="11069220" cy="19620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550"/>
              </a:lnSpc>
              <a:spcBef>
                <a:spcPts val="100"/>
              </a:spcBef>
            </a:pPr>
            <a:r>
              <a:rPr sz="7000" b="1" spc="-49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lang="en-US" sz="7000" b="1" spc="-490" dirty="0">
                <a:solidFill>
                  <a:srgbClr val="FFFFFF"/>
                </a:solidFill>
              </a:rPr>
              <a:t>nformation Security Management System (ISMS)</a:t>
            </a:r>
            <a:endParaRPr sz="4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0400" y="7289800"/>
            <a:ext cx="11176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i="1" spc="-5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lang="en-US" sz="2000" i="1" spc="-50" dirty="0">
                <a:solidFill>
                  <a:srgbClr val="FFFFFF"/>
                </a:solidFill>
                <a:latin typeface="Arial"/>
                <a:cs typeface="Arial"/>
              </a:rPr>
              <a:t> 1.</a:t>
            </a:r>
            <a:r>
              <a:rPr sz="2000" i="1" spc="-50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8500" y="5334000"/>
            <a:ext cx="7926705" cy="680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300" spc="-45" dirty="0">
                <a:solidFill>
                  <a:srgbClr val="FFFFFF"/>
                </a:solidFill>
                <a:latin typeface="Arial"/>
                <a:cs typeface="Arial"/>
              </a:rPr>
              <a:t>at </a:t>
            </a:r>
            <a:r>
              <a:rPr lang="en-US" sz="4300" spc="-55" dirty="0">
                <a:solidFill>
                  <a:srgbClr val="FFFFFF"/>
                </a:solidFill>
                <a:latin typeface="Arial"/>
                <a:cs typeface="Arial"/>
              </a:rPr>
              <a:t>&lt;Organization Name&gt;</a:t>
            </a:r>
            <a:endParaRPr sz="43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20100" y="9410030"/>
            <a:ext cx="4253230" cy="14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05"/>
              </a:lnSpc>
            </a:pPr>
            <a:r>
              <a:rPr sz="1000" dirty="0">
                <a:latin typeface="Arial"/>
                <a:cs typeface="Arial"/>
              </a:rPr>
              <a:t>© </a:t>
            </a:r>
            <a:r>
              <a:rPr sz="1000" spc="-10" dirty="0">
                <a:latin typeface="Arial"/>
                <a:cs typeface="Arial"/>
              </a:rPr>
              <a:t>2019-21 </a:t>
            </a:r>
            <a:r>
              <a:rPr sz="1000" dirty="0">
                <a:latin typeface="Arial"/>
                <a:cs typeface="Arial"/>
              </a:rPr>
              <a:t>Consultants </a:t>
            </a:r>
            <a:r>
              <a:rPr sz="1000" spc="-20" dirty="0">
                <a:latin typeface="Arial"/>
                <a:cs typeface="Arial"/>
              </a:rPr>
              <a:t>Factory, </a:t>
            </a:r>
            <a:r>
              <a:rPr sz="1000" dirty="0">
                <a:latin typeface="Arial"/>
                <a:cs typeface="Arial"/>
              </a:rPr>
              <a:t>a brand </a:t>
            </a:r>
            <a:r>
              <a:rPr sz="1000" spc="5" dirty="0">
                <a:latin typeface="Arial"/>
                <a:cs typeface="Arial"/>
              </a:rPr>
              <a:t>of </a:t>
            </a:r>
            <a:r>
              <a:rPr sz="1000" dirty="0">
                <a:latin typeface="Arial"/>
                <a:cs typeface="Arial"/>
              </a:rPr>
              <a:t>TMMS Solutions </a:t>
            </a:r>
            <a:r>
              <a:rPr sz="1000" spc="-10" dirty="0">
                <a:latin typeface="Arial"/>
                <a:cs typeface="Arial"/>
              </a:rPr>
              <a:t>Private</a:t>
            </a:r>
            <a:r>
              <a:rPr sz="1000" spc="-145" dirty="0">
                <a:latin typeface="Arial"/>
                <a:cs typeface="Arial"/>
              </a:rPr>
              <a:t> </a:t>
            </a:r>
            <a:r>
              <a:rPr sz="1000" spc="5" dirty="0">
                <a:latin typeface="Arial"/>
                <a:cs typeface="Arial"/>
              </a:rPr>
              <a:t>Limited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3484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27200" y="579119"/>
            <a:ext cx="9493250" cy="11595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450" spc="-60" dirty="0">
                <a:solidFill>
                  <a:srgbClr val="FFFFFF"/>
                </a:solidFill>
              </a:rPr>
              <a:t>TABLE </a:t>
            </a:r>
            <a:r>
              <a:rPr sz="7450" spc="25" dirty="0">
                <a:solidFill>
                  <a:srgbClr val="FFFFFF"/>
                </a:solidFill>
              </a:rPr>
              <a:t>OF</a:t>
            </a:r>
            <a:r>
              <a:rPr sz="7450" spc="250" dirty="0">
                <a:solidFill>
                  <a:srgbClr val="FFFFFF"/>
                </a:solidFill>
              </a:rPr>
              <a:t> </a:t>
            </a:r>
            <a:r>
              <a:rPr sz="7450" spc="55" dirty="0">
                <a:solidFill>
                  <a:srgbClr val="FFFFFF"/>
                </a:solidFill>
              </a:rPr>
              <a:t>CONTENT</a:t>
            </a:r>
            <a:endParaRPr sz="7450"/>
          </a:p>
        </p:txBody>
      </p:sp>
      <p:sp>
        <p:nvSpPr>
          <p:cNvPr id="5" name="object 5"/>
          <p:cNvSpPr/>
          <p:nvPr/>
        </p:nvSpPr>
        <p:spPr>
          <a:xfrm>
            <a:off x="3530600" y="2714866"/>
            <a:ext cx="2817495" cy="2817495"/>
          </a:xfrm>
          <a:custGeom>
            <a:avLst/>
            <a:gdLst/>
            <a:ahLst/>
            <a:cxnLst/>
            <a:rect l="l" t="t" r="r" b="b"/>
            <a:pathLst>
              <a:path w="2817495" h="2817495">
                <a:moveTo>
                  <a:pt x="0" y="0"/>
                </a:moveTo>
                <a:lnTo>
                  <a:pt x="2816923" y="0"/>
                </a:lnTo>
                <a:lnTo>
                  <a:pt x="2816923" y="2816923"/>
                </a:lnTo>
                <a:lnTo>
                  <a:pt x="0" y="281692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20235" y="2992323"/>
            <a:ext cx="1015365" cy="1015365"/>
          </a:xfrm>
          <a:custGeom>
            <a:avLst/>
            <a:gdLst/>
            <a:ahLst/>
            <a:cxnLst/>
            <a:rect l="l" t="t" r="r" b="b"/>
            <a:pathLst>
              <a:path w="1015364" h="1015364">
                <a:moveTo>
                  <a:pt x="530428" y="0"/>
                </a:moveTo>
                <a:lnTo>
                  <a:pt x="484555" y="0"/>
                </a:lnTo>
                <a:lnTo>
                  <a:pt x="438835" y="4114"/>
                </a:lnTo>
                <a:lnTo>
                  <a:pt x="393560" y="12357"/>
                </a:lnTo>
                <a:lnTo>
                  <a:pt x="349046" y="24714"/>
                </a:lnTo>
                <a:lnTo>
                  <a:pt x="305574" y="41186"/>
                </a:lnTo>
                <a:lnTo>
                  <a:pt x="263474" y="61772"/>
                </a:lnTo>
                <a:lnTo>
                  <a:pt x="223012" y="86487"/>
                </a:lnTo>
                <a:lnTo>
                  <a:pt x="184518" y="115328"/>
                </a:lnTo>
                <a:lnTo>
                  <a:pt x="148285" y="148272"/>
                </a:lnTo>
                <a:lnTo>
                  <a:pt x="115328" y="184518"/>
                </a:lnTo>
                <a:lnTo>
                  <a:pt x="86499" y="223012"/>
                </a:lnTo>
                <a:lnTo>
                  <a:pt x="61785" y="263461"/>
                </a:lnTo>
                <a:lnTo>
                  <a:pt x="41186" y="305574"/>
                </a:lnTo>
                <a:lnTo>
                  <a:pt x="24714" y="349034"/>
                </a:lnTo>
                <a:lnTo>
                  <a:pt x="12357" y="393560"/>
                </a:lnTo>
                <a:lnTo>
                  <a:pt x="4127" y="438823"/>
                </a:lnTo>
                <a:lnTo>
                  <a:pt x="0" y="484555"/>
                </a:lnTo>
                <a:lnTo>
                  <a:pt x="0" y="530428"/>
                </a:lnTo>
                <a:lnTo>
                  <a:pt x="4127" y="576148"/>
                </a:lnTo>
                <a:lnTo>
                  <a:pt x="12357" y="621423"/>
                </a:lnTo>
                <a:lnTo>
                  <a:pt x="24714" y="665937"/>
                </a:lnTo>
                <a:lnTo>
                  <a:pt x="41186" y="709396"/>
                </a:lnTo>
                <a:lnTo>
                  <a:pt x="61785" y="751509"/>
                </a:lnTo>
                <a:lnTo>
                  <a:pt x="86499" y="791972"/>
                </a:lnTo>
                <a:lnTo>
                  <a:pt x="115328" y="830465"/>
                </a:lnTo>
                <a:lnTo>
                  <a:pt x="148285" y="866698"/>
                </a:lnTo>
                <a:lnTo>
                  <a:pt x="184518" y="899655"/>
                </a:lnTo>
                <a:lnTo>
                  <a:pt x="223012" y="928484"/>
                </a:lnTo>
                <a:lnTo>
                  <a:pt x="263474" y="953198"/>
                </a:lnTo>
                <a:lnTo>
                  <a:pt x="305574" y="973785"/>
                </a:lnTo>
                <a:lnTo>
                  <a:pt x="349046" y="990269"/>
                </a:lnTo>
                <a:lnTo>
                  <a:pt x="393560" y="1002626"/>
                </a:lnTo>
                <a:lnTo>
                  <a:pt x="438835" y="1010856"/>
                </a:lnTo>
                <a:lnTo>
                  <a:pt x="484555" y="1014984"/>
                </a:lnTo>
                <a:lnTo>
                  <a:pt x="530428" y="1014984"/>
                </a:lnTo>
                <a:lnTo>
                  <a:pt x="576160" y="1010856"/>
                </a:lnTo>
                <a:lnTo>
                  <a:pt x="621423" y="1002626"/>
                </a:lnTo>
                <a:lnTo>
                  <a:pt x="665949" y="990269"/>
                </a:lnTo>
                <a:lnTo>
                  <a:pt x="709409" y="973785"/>
                </a:lnTo>
                <a:lnTo>
                  <a:pt x="751522" y="953198"/>
                </a:lnTo>
                <a:lnTo>
                  <a:pt x="791972" y="928484"/>
                </a:lnTo>
                <a:lnTo>
                  <a:pt x="830465" y="899655"/>
                </a:lnTo>
                <a:lnTo>
                  <a:pt x="866711" y="866698"/>
                </a:lnTo>
                <a:lnTo>
                  <a:pt x="899655" y="830465"/>
                </a:lnTo>
                <a:lnTo>
                  <a:pt x="928497" y="791972"/>
                </a:lnTo>
                <a:lnTo>
                  <a:pt x="953198" y="751509"/>
                </a:lnTo>
                <a:lnTo>
                  <a:pt x="973797" y="709396"/>
                </a:lnTo>
                <a:lnTo>
                  <a:pt x="990269" y="665937"/>
                </a:lnTo>
                <a:lnTo>
                  <a:pt x="1002626" y="621423"/>
                </a:lnTo>
                <a:lnTo>
                  <a:pt x="1010869" y="576148"/>
                </a:lnTo>
                <a:lnTo>
                  <a:pt x="1014984" y="530428"/>
                </a:lnTo>
                <a:lnTo>
                  <a:pt x="1014984" y="484555"/>
                </a:lnTo>
                <a:lnTo>
                  <a:pt x="1010869" y="438823"/>
                </a:lnTo>
                <a:lnTo>
                  <a:pt x="1002626" y="393560"/>
                </a:lnTo>
                <a:lnTo>
                  <a:pt x="990269" y="349034"/>
                </a:lnTo>
                <a:lnTo>
                  <a:pt x="973797" y="305574"/>
                </a:lnTo>
                <a:lnTo>
                  <a:pt x="953198" y="263461"/>
                </a:lnTo>
                <a:lnTo>
                  <a:pt x="928497" y="223012"/>
                </a:lnTo>
                <a:lnTo>
                  <a:pt x="899655" y="184518"/>
                </a:lnTo>
                <a:lnTo>
                  <a:pt x="866711" y="148272"/>
                </a:lnTo>
                <a:lnTo>
                  <a:pt x="830465" y="115328"/>
                </a:lnTo>
                <a:lnTo>
                  <a:pt x="791972" y="86487"/>
                </a:lnTo>
                <a:lnTo>
                  <a:pt x="751522" y="61772"/>
                </a:lnTo>
                <a:lnTo>
                  <a:pt x="709409" y="41186"/>
                </a:lnTo>
                <a:lnTo>
                  <a:pt x="665949" y="24714"/>
                </a:lnTo>
                <a:lnTo>
                  <a:pt x="621423" y="12357"/>
                </a:lnTo>
                <a:lnTo>
                  <a:pt x="576160" y="4114"/>
                </a:lnTo>
                <a:lnTo>
                  <a:pt x="530428" y="0"/>
                </a:lnTo>
                <a:close/>
              </a:path>
            </a:pathLst>
          </a:custGeom>
          <a:solidFill>
            <a:srgbClr val="3484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532505" y="3098800"/>
            <a:ext cx="2817495" cy="1897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000" spc="-10" dirty="0">
                <a:solidFill>
                  <a:srgbClr val="FFFFFF"/>
                </a:solidFill>
                <a:latin typeface="Arial"/>
                <a:cs typeface="Arial"/>
              </a:rPr>
              <a:t>01</a:t>
            </a:r>
            <a:endParaRPr sz="4000" dirty="0">
              <a:latin typeface="Arial"/>
              <a:cs typeface="Arial"/>
            </a:endParaRPr>
          </a:p>
          <a:p>
            <a:pPr marL="223520" marR="107950" algn="ctr">
              <a:lnSpc>
                <a:spcPct val="117400"/>
              </a:lnSpc>
              <a:spcBef>
                <a:spcPts val="3740"/>
              </a:spcBef>
            </a:pPr>
            <a:r>
              <a:rPr sz="2200" spc="85" dirty="0">
                <a:solidFill>
                  <a:srgbClr val="535353"/>
                </a:solidFill>
                <a:latin typeface="Arial"/>
                <a:cs typeface="Arial"/>
              </a:rPr>
              <a:t>ADMINISTR</a:t>
            </a:r>
            <a:r>
              <a:rPr sz="2200" spc="-80" dirty="0">
                <a:solidFill>
                  <a:srgbClr val="535353"/>
                </a:solidFill>
                <a:latin typeface="Arial"/>
                <a:cs typeface="Arial"/>
              </a:rPr>
              <a:t>A</a:t>
            </a:r>
            <a:r>
              <a:rPr sz="2200" spc="85" dirty="0">
                <a:solidFill>
                  <a:srgbClr val="535353"/>
                </a:solidFill>
                <a:latin typeface="Arial"/>
                <a:cs typeface="Arial"/>
              </a:rPr>
              <a:t>TIVE  </a:t>
            </a:r>
            <a:r>
              <a:rPr sz="2200" spc="60" dirty="0">
                <a:solidFill>
                  <a:srgbClr val="535353"/>
                </a:solidFill>
                <a:latin typeface="Arial"/>
                <a:cs typeface="Arial"/>
              </a:rPr>
              <a:t>DETAILS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513967" y="6022162"/>
            <a:ext cx="1015365" cy="1015365"/>
          </a:xfrm>
          <a:custGeom>
            <a:avLst/>
            <a:gdLst/>
            <a:ahLst/>
            <a:cxnLst/>
            <a:rect l="l" t="t" r="r" b="b"/>
            <a:pathLst>
              <a:path w="1015365" h="1015365">
                <a:moveTo>
                  <a:pt x="530428" y="0"/>
                </a:moveTo>
                <a:lnTo>
                  <a:pt x="484555" y="0"/>
                </a:lnTo>
                <a:lnTo>
                  <a:pt x="438835" y="4127"/>
                </a:lnTo>
                <a:lnTo>
                  <a:pt x="393560" y="12357"/>
                </a:lnTo>
                <a:lnTo>
                  <a:pt x="349046" y="24714"/>
                </a:lnTo>
                <a:lnTo>
                  <a:pt x="305574" y="41186"/>
                </a:lnTo>
                <a:lnTo>
                  <a:pt x="263474" y="61785"/>
                </a:lnTo>
                <a:lnTo>
                  <a:pt x="223012" y="86499"/>
                </a:lnTo>
                <a:lnTo>
                  <a:pt x="184518" y="115328"/>
                </a:lnTo>
                <a:lnTo>
                  <a:pt x="148285" y="148285"/>
                </a:lnTo>
                <a:lnTo>
                  <a:pt x="115328" y="184518"/>
                </a:lnTo>
                <a:lnTo>
                  <a:pt x="86499" y="223012"/>
                </a:lnTo>
                <a:lnTo>
                  <a:pt x="61785" y="263474"/>
                </a:lnTo>
                <a:lnTo>
                  <a:pt x="41186" y="305574"/>
                </a:lnTo>
                <a:lnTo>
                  <a:pt x="24714" y="349046"/>
                </a:lnTo>
                <a:lnTo>
                  <a:pt x="12357" y="393560"/>
                </a:lnTo>
                <a:lnTo>
                  <a:pt x="4127" y="438835"/>
                </a:lnTo>
                <a:lnTo>
                  <a:pt x="0" y="484555"/>
                </a:lnTo>
                <a:lnTo>
                  <a:pt x="0" y="530428"/>
                </a:lnTo>
                <a:lnTo>
                  <a:pt x="4127" y="576148"/>
                </a:lnTo>
                <a:lnTo>
                  <a:pt x="12357" y="621423"/>
                </a:lnTo>
                <a:lnTo>
                  <a:pt x="24714" y="665937"/>
                </a:lnTo>
                <a:lnTo>
                  <a:pt x="41186" y="709409"/>
                </a:lnTo>
                <a:lnTo>
                  <a:pt x="61785" y="751522"/>
                </a:lnTo>
                <a:lnTo>
                  <a:pt x="86499" y="791972"/>
                </a:lnTo>
                <a:lnTo>
                  <a:pt x="115328" y="830465"/>
                </a:lnTo>
                <a:lnTo>
                  <a:pt x="148285" y="866711"/>
                </a:lnTo>
                <a:lnTo>
                  <a:pt x="184518" y="899655"/>
                </a:lnTo>
                <a:lnTo>
                  <a:pt x="223012" y="928484"/>
                </a:lnTo>
                <a:lnTo>
                  <a:pt x="263474" y="953198"/>
                </a:lnTo>
                <a:lnTo>
                  <a:pt x="305574" y="973797"/>
                </a:lnTo>
                <a:lnTo>
                  <a:pt x="349046" y="990269"/>
                </a:lnTo>
                <a:lnTo>
                  <a:pt x="393560" y="1002626"/>
                </a:lnTo>
                <a:lnTo>
                  <a:pt x="438835" y="1010869"/>
                </a:lnTo>
                <a:lnTo>
                  <a:pt x="484555" y="1014984"/>
                </a:lnTo>
                <a:lnTo>
                  <a:pt x="530428" y="1014984"/>
                </a:lnTo>
                <a:lnTo>
                  <a:pt x="576160" y="1010869"/>
                </a:lnTo>
                <a:lnTo>
                  <a:pt x="621423" y="1002626"/>
                </a:lnTo>
                <a:lnTo>
                  <a:pt x="665949" y="990269"/>
                </a:lnTo>
                <a:lnTo>
                  <a:pt x="709409" y="973797"/>
                </a:lnTo>
                <a:lnTo>
                  <a:pt x="751522" y="953198"/>
                </a:lnTo>
                <a:lnTo>
                  <a:pt x="791972" y="928484"/>
                </a:lnTo>
                <a:lnTo>
                  <a:pt x="830465" y="899655"/>
                </a:lnTo>
                <a:lnTo>
                  <a:pt x="866711" y="866711"/>
                </a:lnTo>
                <a:lnTo>
                  <a:pt x="899655" y="830465"/>
                </a:lnTo>
                <a:lnTo>
                  <a:pt x="928497" y="791972"/>
                </a:lnTo>
                <a:lnTo>
                  <a:pt x="953198" y="751522"/>
                </a:lnTo>
                <a:lnTo>
                  <a:pt x="973797" y="709409"/>
                </a:lnTo>
                <a:lnTo>
                  <a:pt x="990269" y="665937"/>
                </a:lnTo>
                <a:lnTo>
                  <a:pt x="1002626" y="621423"/>
                </a:lnTo>
                <a:lnTo>
                  <a:pt x="1010869" y="576148"/>
                </a:lnTo>
                <a:lnTo>
                  <a:pt x="1014984" y="530428"/>
                </a:lnTo>
                <a:lnTo>
                  <a:pt x="1014984" y="484555"/>
                </a:lnTo>
                <a:lnTo>
                  <a:pt x="1010869" y="438835"/>
                </a:lnTo>
                <a:lnTo>
                  <a:pt x="1002626" y="393560"/>
                </a:lnTo>
                <a:lnTo>
                  <a:pt x="990269" y="349046"/>
                </a:lnTo>
                <a:lnTo>
                  <a:pt x="973797" y="305574"/>
                </a:lnTo>
                <a:lnTo>
                  <a:pt x="953198" y="263474"/>
                </a:lnTo>
                <a:lnTo>
                  <a:pt x="928497" y="223012"/>
                </a:lnTo>
                <a:lnTo>
                  <a:pt x="899655" y="184518"/>
                </a:lnTo>
                <a:lnTo>
                  <a:pt x="866711" y="148285"/>
                </a:lnTo>
                <a:lnTo>
                  <a:pt x="830465" y="115328"/>
                </a:lnTo>
                <a:lnTo>
                  <a:pt x="791972" y="86499"/>
                </a:lnTo>
                <a:lnTo>
                  <a:pt x="751522" y="61785"/>
                </a:lnTo>
                <a:lnTo>
                  <a:pt x="709409" y="41186"/>
                </a:lnTo>
                <a:lnTo>
                  <a:pt x="665949" y="24714"/>
                </a:lnTo>
                <a:lnTo>
                  <a:pt x="621423" y="12357"/>
                </a:lnTo>
                <a:lnTo>
                  <a:pt x="576160" y="4127"/>
                </a:lnTo>
                <a:lnTo>
                  <a:pt x="530428" y="0"/>
                </a:lnTo>
                <a:close/>
              </a:path>
            </a:pathLst>
          </a:custGeom>
          <a:solidFill>
            <a:srgbClr val="3484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054600" y="5741403"/>
            <a:ext cx="2817495" cy="2817495"/>
          </a:xfrm>
          <a:custGeom>
            <a:avLst/>
            <a:gdLst/>
            <a:ahLst/>
            <a:cxnLst/>
            <a:rect l="l" t="t" r="r" b="b"/>
            <a:pathLst>
              <a:path w="2817495" h="2817495">
                <a:moveTo>
                  <a:pt x="0" y="0"/>
                </a:moveTo>
                <a:lnTo>
                  <a:pt x="2816923" y="0"/>
                </a:lnTo>
                <a:lnTo>
                  <a:pt x="2816923" y="2816926"/>
                </a:lnTo>
                <a:lnTo>
                  <a:pt x="0" y="281692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969000" y="6022162"/>
            <a:ext cx="1015365" cy="1015365"/>
          </a:xfrm>
          <a:custGeom>
            <a:avLst/>
            <a:gdLst/>
            <a:ahLst/>
            <a:cxnLst/>
            <a:rect l="l" t="t" r="r" b="b"/>
            <a:pathLst>
              <a:path w="1015364" h="1015365">
                <a:moveTo>
                  <a:pt x="530428" y="0"/>
                </a:moveTo>
                <a:lnTo>
                  <a:pt x="484555" y="0"/>
                </a:lnTo>
                <a:lnTo>
                  <a:pt x="438823" y="4127"/>
                </a:lnTo>
                <a:lnTo>
                  <a:pt x="393560" y="12357"/>
                </a:lnTo>
                <a:lnTo>
                  <a:pt x="349034" y="24714"/>
                </a:lnTo>
                <a:lnTo>
                  <a:pt x="305574" y="41186"/>
                </a:lnTo>
                <a:lnTo>
                  <a:pt x="263461" y="61785"/>
                </a:lnTo>
                <a:lnTo>
                  <a:pt x="223012" y="86499"/>
                </a:lnTo>
                <a:lnTo>
                  <a:pt x="184518" y="115328"/>
                </a:lnTo>
                <a:lnTo>
                  <a:pt x="148272" y="148285"/>
                </a:lnTo>
                <a:lnTo>
                  <a:pt x="115328" y="184518"/>
                </a:lnTo>
                <a:lnTo>
                  <a:pt x="86487" y="223012"/>
                </a:lnTo>
                <a:lnTo>
                  <a:pt x="61772" y="263474"/>
                </a:lnTo>
                <a:lnTo>
                  <a:pt x="41186" y="305574"/>
                </a:lnTo>
                <a:lnTo>
                  <a:pt x="24714" y="349046"/>
                </a:lnTo>
                <a:lnTo>
                  <a:pt x="12357" y="393560"/>
                </a:lnTo>
                <a:lnTo>
                  <a:pt x="4114" y="438835"/>
                </a:lnTo>
                <a:lnTo>
                  <a:pt x="0" y="484555"/>
                </a:lnTo>
                <a:lnTo>
                  <a:pt x="0" y="530428"/>
                </a:lnTo>
                <a:lnTo>
                  <a:pt x="4114" y="576148"/>
                </a:lnTo>
                <a:lnTo>
                  <a:pt x="12357" y="621423"/>
                </a:lnTo>
                <a:lnTo>
                  <a:pt x="24714" y="665937"/>
                </a:lnTo>
                <a:lnTo>
                  <a:pt x="41186" y="709409"/>
                </a:lnTo>
                <a:lnTo>
                  <a:pt x="61772" y="751522"/>
                </a:lnTo>
                <a:lnTo>
                  <a:pt x="86487" y="791972"/>
                </a:lnTo>
                <a:lnTo>
                  <a:pt x="115328" y="830465"/>
                </a:lnTo>
                <a:lnTo>
                  <a:pt x="148272" y="866711"/>
                </a:lnTo>
                <a:lnTo>
                  <a:pt x="184518" y="899655"/>
                </a:lnTo>
                <a:lnTo>
                  <a:pt x="223012" y="928484"/>
                </a:lnTo>
                <a:lnTo>
                  <a:pt x="263461" y="953198"/>
                </a:lnTo>
                <a:lnTo>
                  <a:pt x="305574" y="973797"/>
                </a:lnTo>
                <a:lnTo>
                  <a:pt x="349034" y="990269"/>
                </a:lnTo>
                <a:lnTo>
                  <a:pt x="393560" y="1002626"/>
                </a:lnTo>
                <a:lnTo>
                  <a:pt x="438823" y="1010869"/>
                </a:lnTo>
                <a:lnTo>
                  <a:pt x="484555" y="1014984"/>
                </a:lnTo>
                <a:lnTo>
                  <a:pt x="530428" y="1014984"/>
                </a:lnTo>
                <a:lnTo>
                  <a:pt x="576148" y="1010869"/>
                </a:lnTo>
                <a:lnTo>
                  <a:pt x="621423" y="1002626"/>
                </a:lnTo>
                <a:lnTo>
                  <a:pt x="665937" y="990269"/>
                </a:lnTo>
                <a:lnTo>
                  <a:pt x="709396" y="973797"/>
                </a:lnTo>
                <a:lnTo>
                  <a:pt x="751509" y="953198"/>
                </a:lnTo>
                <a:lnTo>
                  <a:pt x="791972" y="928484"/>
                </a:lnTo>
                <a:lnTo>
                  <a:pt x="830465" y="899655"/>
                </a:lnTo>
                <a:lnTo>
                  <a:pt x="866698" y="866711"/>
                </a:lnTo>
                <a:lnTo>
                  <a:pt x="899655" y="830465"/>
                </a:lnTo>
                <a:lnTo>
                  <a:pt x="928484" y="791972"/>
                </a:lnTo>
                <a:lnTo>
                  <a:pt x="953198" y="751522"/>
                </a:lnTo>
                <a:lnTo>
                  <a:pt x="973797" y="709409"/>
                </a:lnTo>
                <a:lnTo>
                  <a:pt x="990269" y="665937"/>
                </a:lnTo>
                <a:lnTo>
                  <a:pt x="1002626" y="621423"/>
                </a:lnTo>
                <a:lnTo>
                  <a:pt x="1010856" y="576148"/>
                </a:lnTo>
                <a:lnTo>
                  <a:pt x="1014984" y="530428"/>
                </a:lnTo>
                <a:lnTo>
                  <a:pt x="1014984" y="484555"/>
                </a:lnTo>
                <a:lnTo>
                  <a:pt x="1010856" y="438835"/>
                </a:lnTo>
                <a:lnTo>
                  <a:pt x="1002626" y="393560"/>
                </a:lnTo>
                <a:lnTo>
                  <a:pt x="990269" y="349046"/>
                </a:lnTo>
                <a:lnTo>
                  <a:pt x="973797" y="305574"/>
                </a:lnTo>
                <a:lnTo>
                  <a:pt x="953198" y="263474"/>
                </a:lnTo>
                <a:lnTo>
                  <a:pt x="928484" y="223012"/>
                </a:lnTo>
                <a:lnTo>
                  <a:pt x="899655" y="184518"/>
                </a:lnTo>
                <a:lnTo>
                  <a:pt x="866698" y="148285"/>
                </a:lnTo>
                <a:lnTo>
                  <a:pt x="830465" y="115328"/>
                </a:lnTo>
                <a:lnTo>
                  <a:pt x="791972" y="86499"/>
                </a:lnTo>
                <a:lnTo>
                  <a:pt x="751509" y="61785"/>
                </a:lnTo>
                <a:lnTo>
                  <a:pt x="709396" y="41186"/>
                </a:lnTo>
                <a:lnTo>
                  <a:pt x="665937" y="24714"/>
                </a:lnTo>
                <a:lnTo>
                  <a:pt x="621423" y="12357"/>
                </a:lnTo>
                <a:lnTo>
                  <a:pt x="576148" y="4127"/>
                </a:lnTo>
                <a:lnTo>
                  <a:pt x="530428" y="0"/>
                </a:lnTo>
                <a:close/>
              </a:path>
            </a:pathLst>
          </a:custGeom>
          <a:solidFill>
            <a:srgbClr val="3484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054600" y="6134100"/>
            <a:ext cx="2817495" cy="25365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000" spc="-10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lang="en-US" sz="4000" spc="-1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4000" dirty="0">
              <a:latin typeface="Arial"/>
              <a:cs typeface="Arial"/>
            </a:endParaRPr>
          </a:p>
          <a:p>
            <a:pPr marL="59690" algn="ctr">
              <a:lnSpc>
                <a:spcPct val="100000"/>
              </a:lnSpc>
              <a:spcBef>
                <a:spcPts val="3300"/>
              </a:spcBef>
            </a:pPr>
            <a:r>
              <a:rPr lang="en-US" sz="2200" spc="-10" dirty="0">
                <a:solidFill>
                  <a:srgbClr val="535353"/>
                </a:solidFill>
                <a:latin typeface="Arial"/>
                <a:cs typeface="Arial"/>
              </a:rPr>
              <a:t>NEXT</a:t>
            </a:r>
            <a:r>
              <a:rPr lang="en-US" sz="2200" spc="-80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lang="en-US" sz="2200" spc="-10" dirty="0">
                <a:solidFill>
                  <a:srgbClr val="535353"/>
                </a:solidFill>
                <a:latin typeface="Arial"/>
                <a:cs typeface="Arial"/>
              </a:rPr>
              <a:t>STEPS</a:t>
            </a:r>
            <a:endParaRPr lang="en-US" sz="2200" dirty="0">
              <a:latin typeface="Arial"/>
              <a:cs typeface="Arial"/>
            </a:endParaRPr>
          </a:p>
          <a:p>
            <a:pPr marL="60960" algn="ctr">
              <a:lnSpc>
                <a:spcPct val="100000"/>
              </a:lnSpc>
              <a:spcBef>
                <a:spcPts val="20"/>
              </a:spcBef>
            </a:pPr>
            <a:r>
              <a:rPr lang="en-US" sz="2200" spc="-15" dirty="0">
                <a:solidFill>
                  <a:srgbClr val="535353"/>
                </a:solidFill>
                <a:latin typeface="Arial"/>
                <a:cs typeface="Arial"/>
              </a:rPr>
              <a:t>(TOP </a:t>
            </a:r>
            <a:r>
              <a:rPr lang="en-US" sz="2200" dirty="0">
                <a:solidFill>
                  <a:srgbClr val="535353"/>
                </a:solidFill>
                <a:latin typeface="Arial"/>
                <a:cs typeface="Arial"/>
              </a:rPr>
              <a:t>5</a:t>
            </a:r>
            <a:r>
              <a:rPr lang="en-US" sz="2200" spc="-17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lang="en-US" sz="2200" spc="-10" dirty="0">
                <a:solidFill>
                  <a:srgbClr val="535353"/>
                </a:solidFill>
                <a:latin typeface="Arial"/>
                <a:cs typeface="Arial"/>
              </a:rPr>
              <a:t>ACTIVITIES)</a:t>
            </a:r>
            <a:endParaRPr lang="en-US" sz="2200" dirty="0">
              <a:latin typeface="Arial"/>
              <a:cs typeface="Arial"/>
            </a:endParaRPr>
          </a:p>
          <a:p>
            <a:pPr marL="146050" marR="57785" algn="ctr">
              <a:lnSpc>
                <a:spcPts val="2800"/>
              </a:lnSpc>
              <a:spcBef>
                <a:spcPts val="3459"/>
              </a:spcBef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656705" y="2714866"/>
            <a:ext cx="2817495" cy="2817495"/>
          </a:xfrm>
          <a:custGeom>
            <a:avLst/>
            <a:gdLst/>
            <a:ahLst/>
            <a:cxnLst/>
            <a:rect l="l" t="t" r="r" b="b"/>
            <a:pathLst>
              <a:path w="2817495" h="2817495">
                <a:moveTo>
                  <a:pt x="0" y="0"/>
                </a:moveTo>
                <a:lnTo>
                  <a:pt x="2816923" y="0"/>
                </a:lnTo>
                <a:lnTo>
                  <a:pt x="2816923" y="2816923"/>
                </a:lnTo>
                <a:lnTo>
                  <a:pt x="0" y="281692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569200" y="2995625"/>
            <a:ext cx="1015365" cy="1015365"/>
          </a:xfrm>
          <a:custGeom>
            <a:avLst/>
            <a:gdLst/>
            <a:ahLst/>
            <a:cxnLst/>
            <a:rect l="l" t="t" r="r" b="b"/>
            <a:pathLst>
              <a:path w="1015365" h="1015364">
                <a:moveTo>
                  <a:pt x="530428" y="0"/>
                </a:moveTo>
                <a:lnTo>
                  <a:pt x="484543" y="0"/>
                </a:lnTo>
                <a:lnTo>
                  <a:pt x="438823" y="4127"/>
                </a:lnTo>
                <a:lnTo>
                  <a:pt x="393560" y="12357"/>
                </a:lnTo>
                <a:lnTo>
                  <a:pt x="349034" y="24714"/>
                </a:lnTo>
                <a:lnTo>
                  <a:pt x="305574" y="41186"/>
                </a:lnTo>
                <a:lnTo>
                  <a:pt x="263461" y="61785"/>
                </a:lnTo>
                <a:lnTo>
                  <a:pt x="223011" y="86499"/>
                </a:lnTo>
                <a:lnTo>
                  <a:pt x="184505" y="115328"/>
                </a:lnTo>
                <a:lnTo>
                  <a:pt x="148272" y="148285"/>
                </a:lnTo>
                <a:lnTo>
                  <a:pt x="115315" y="184518"/>
                </a:lnTo>
                <a:lnTo>
                  <a:pt x="86486" y="223012"/>
                </a:lnTo>
                <a:lnTo>
                  <a:pt x="61772" y="263474"/>
                </a:lnTo>
                <a:lnTo>
                  <a:pt x="41186" y="305574"/>
                </a:lnTo>
                <a:lnTo>
                  <a:pt x="24701" y="349046"/>
                </a:lnTo>
                <a:lnTo>
                  <a:pt x="12357" y="393560"/>
                </a:lnTo>
                <a:lnTo>
                  <a:pt x="4114" y="438835"/>
                </a:lnTo>
                <a:lnTo>
                  <a:pt x="0" y="484555"/>
                </a:lnTo>
                <a:lnTo>
                  <a:pt x="0" y="530428"/>
                </a:lnTo>
                <a:lnTo>
                  <a:pt x="4114" y="576160"/>
                </a:lnTo>
                <a:lnTo>
                  <a:pt x="12357" y="621423"/>
                </a:lnTo>
                <a:lnTo>
                  <a:pt x="24701" y="665949"/>
                </a:lnTo>
                <a:lnTo>
                  <a:pt x="41186" y="709409"/>
                </a:lnTo>
                <a:lnTo>
                  <a:pt x="61772" y="751522"/>
                </a:lnTo>
                <a:lnTo>
                  <a:pt x="86486" y="791972"/>
                </a:lnTo>
                <a:lnTo>
                  <a:pt x="115315" y="830465"/>
                </a:lnTo>
                <a:lnTo>
                  <a:pt x="148272" y="866711"/>
                </a:lnTo>
                <a:lnTo>
                  <a:pt x="184505" y="899655"/>
                </a:lnTo>
                <a:lnTo>
                  <a:pt x="223011" y="928497"/>
                </a:lnTo>
                <a:lnTo>
                  <a:pt x="263461" y="953211"/>
                </a:lnTo>
                <a:lnTo>
                  <a:pt x="305574" y="973797"/>
                </a:lnTo>
                <a:lnTo>
                  <a:pt x="349034" y="990269"/>
                </a:lnTo>
                <a:lnTo>
                  <a:pt x="393560" y="1002626"/>
                </a:lnTo>
                <a:lnTo>
                  <a:pt x="438823" y="1010869"/>
                </a:lnTo>
                <a:lnTo>
                  <a:pt x="484543" y="1014984"/>
                </a:lnTo>
                <a:lnTo>
                  <a:pt x="530428" y="1014984"/>
                </a:lnTo>
                <a:lnTo>
                  <a:pt x="576148" y="1010869"/>
                </a:lnTo>
                <a:lnTo>
                  <a:pt x="621410" y="1002626"/>
                </a:lnTo>
                <a:lnTo>
                  <a:pt x="665937" y="990269"/>
                </a:lnTo>
                <a:lnTo>
                  <a:pt x="709396" y="973797"/>
                </a:lnTo>
                <a:lnTo>
                  <a:pt x="751509" y="953211"/>
                </a:lnTo>
                <a:lnTo>
                  <a:pt x="791959" y="928497"/>
                </a:lnTo>
                <a:lnTo>
                  <a:pt x="830465" y="899655"/>
                </a:lnTo>
                <a:lnTo>
                  <a:pt x="866698" y="866711"/>
                </a:lnTo>
                <a:lnTo>
                  <a:pt x="899655" y="830465"/>
                </a:lnTo>
                <a:lnTo>
                  <a:pt x="928484" y="791972"/>
                </a:lnTo>
                <a:lnTo>
                  <a:pt x="953198" y="751522"/>
                </a:lnTo>
                <a:lnTo>
                  <a:pt x="973785" y="709409"/>
                </a:lnTo>
                <a:lnTo>
                  <a:pt x="990269" y="665949"/>
                </a:lnTo>
                <a:lnTo>
                  <a:pt x="1002626" y="621423"/>
                </a:lnTo>
                <a:lnTo>
                  <a:pt x="1010856" y="576160"/>
                </a:lnTo>
                <a:lnTo>
                  <a:pt x="1014971" y="530428"/>
                </a:lnTo>
                <a:lnTo>
                  <a:pt x="1014971" y="484555"/>
                </a:lnTo>
                <a:lnTo>
                  <a:pt x="1010856" y="438835"/>
                </a:lnTo>
                <a:lnTo>
                  <a:pt x="1002626" y="393560"/>
                </a:lnTo>
                <a:lnTo>
                  <a:pt x="990269" y="349046"/>
                </a:lnTo>
                <a:lnTo>
                  <a:pt x="973785" y="305574"/>
                </a:lnTo>
                <a:lnTo>
                  <a:pt x="953198" y="263474"/>
                </a:lnTo>
                <a:lnTo>
                  <a:pt x="928484" y="223012"/>
                </a:lnTo>
                <a:lnTo>
                  <a:pt x="899655" y="184518"/>
                </a:lnTo>
                <a:lnTo>
                  <a:pt x="866698" y="148285"/>
                </a:lnTo>
                <a:lnTo>
                  <a:pt x="830465" y="115328"/>
                </a:lnTo>
                <a:lnTo>
                  <a:pt x="791959" y="86499"/>
                </a:lnTo>
                <a:lnTo>
                  <a:pt x="751509" y="61785"/>
                </a:lnTo>
                <a:lnTo>
                  <a:pt x="709396" y="41186"/>
                </a:lnTo>
                <a:lnTo>
                  <a:pt x="665937" y="24714"/>
                </a:lnTo>
                <a:lnTo>
                  <a:pt x="621410" y="12357"/>
                </a:lnTo>
                <a:lnTo>
                  <a:pt x="576148" y="4127"/>
                </a:lnTo>
                <a:lnTo>
                  <a:pt x="530428" y="0"/>
                </a:lnTo>
                <a:close/>
              </a:path>
            </a:pathLst>
          </a:custGeom>
          <a:solidFill>
            <a:srgbClr val="3484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656705" y="3048000"/>
            <a:ext cx="2817495" cy="24940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95" algn="ctr">
              <a:lnSpc>
                <a:spcPct val="100000"/>
              </a:lnSpc>
              <a:spcBef>
                <a:spcPts val="100"/>
              </a:spcBef>
            </a:pPr>
            <a:r>
              <a:rPr sz="4000" spc="-10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lang="en-US" sz="4000" spc="-1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4000" dirty="0">
              <a:latin typeface="Arial"/>
              <a:cs typeface="Arial"/>
            </a:endParaRPr>
          </a:p>
          <a:p>
            <a:pPr marL="281305" marR="168910" algn="ctr">
              <a:lnSpc>
                <a:spcPct val="114599"/>
              </a:lnSpc>
              <a:spcBef>
                <a:spcPts val="2380"/>
              </a:spcBef>
            </a:pPr>
            <a:r>
              <a:rPr sz="2200" spc="50" dirty="0">
                <a:solidFill>
                  <a:srgbClr val="535353"/>
                </a:solidFill>
                <a:latin typeface="Arial"/>
                <a:cs typeface="Arial"/>
              </a:rPr>
              <a:t>I</a:t>
            </a:r>
            <a:r>
              <a:rPr lang="en-US" sz="2200" spc="50" dirty="0">
                <a:solidFill>
                  <a:srgbClr val="535353"/>
                </a:solidFill>
                <a:latin typeface="Arial"/>
                <a:cs typeface="Arial"/>
              </a:rPr>
              <a:t>S</a:t>
            </a:r>
            <a:r>
              <a:rPr sz="2200" spc="50" dirty="0">
                <a:solidFill>
                  <a:srgbClr val="535353"/>
                </a:solidFill>
                <a:latin typeface="Arial"/>
                <a:cs typeface="Arial"/>
              </a:rPr>
              <a:t>MS </a:t>
            </a:r>
            <a:r>
              <a:rPr lang="en-US" sz="2200" spc="65" dirty="0">
                <a:solidFill>
                  <a:srgbClr val="535353"/>
                </a:solidFill>
                <a:latin typeface="Arial"/>
                <a:cs typeface="Arial"/>
              </a:rPr>
              <a:t>STANDARD</a:t>
            </a:r>
            <a:r>
              <a:rPr sz="2200" spc="65" dirty="0">
                <a:solidFill>
                  <a:srgbClr val="535353"/>
                </a:solidFill>
                <a:latin typeface="Arial"/>
                <a:cs typeface="Arial"/>
              </a:rPr>
              <a:t>  </a:t>
            </a:r>
            <a:r>
              <a:rPr sz="2200" spc="70" dirty="0">
                <a:solidFill>
                  <a:srgbClr val="535353"/>
                </a:solidFill>
                <a:latin typeface="Arial"/>
                <a:cs typeface="Arial"/>
              </a:rPr>
              <a:t>SPECIFIC</a:t>
            </a:r>
            <a:endParaRPr sz="2200" dirty="0">
              <a:latin typeface="Arial"/>
              <a:cs typeface="Arial"/>
            </a:endParaRPr>
          </a:p>
          <a:p>
            <a:pPr marL="111125" algn="ctr">
              <a:lnSpc>
                <a:spcPct val="100000"/>
              </a:lnSpc>
              <a:spcBef>
                <a:spcPts val="420"/>
              </a:spcBef>
            </a:pPr>
            <a:r>
              <a:rPr sz="2200" spc="70" dirty="0">
                <a:solidFill>
                  <a:srgbClr val="535353"/>
                </a:solidFill>
                <a:latin typeface="Arial"/>
                <a:cs typeface="Arial"/>
              </a:rPr>
              <a:t>FINDINGS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20100" y="9410030"/>
            <a:ext cx="4253230" cy="14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05"/>
              </a:lnSpc>
            </a:pPr>
            <a:r>
              <a:rPr sz="1000" dirty="0">
                <a:latin typeface="Arial"/>
                <a:cs typeface="Arial"/>
              </a:rPr>
              <a:t>© </a:t>
            </a:r>
            <a:r>
              <a:rPr sz="1000" spc="-10" dirty="0">
                <a:latin typeface="Arial"/>
                <a:cs typeface="Arial"/>
              </a:rPr>
              <a:t>2019-21 </a:t>
            </a:r>
            <a:r>
              <a:rPr sz="1000" dirty="0">
                <a:latin typeface="Arial"/>
                <a:cs typeface="Arial"/>
              </a:rPr>
              <a:t>Consultants </a:t>
            </a:r>
            <a:r>
              <a:rPr sz="1000" spc="-20" dirty="0">
                <a:latin typeface="Arial"/>
                <a:cs typeface="Arial"/>
              </a:rPr>
              <a:t>Factory, </a:t>
            </a:r>
            <a:r>
              <a:rPr sz="1000" dirty="0">
                <a:latin typeface="Arial"/>
                <a:cs typeface="Arial"/>
              </a:rPr>
              <a:t>a brand </a:t>
            </a:r>
            <a:r>
              <a:rPr sz="1000" spc="5" dirty="0">
                <a:latin typeface="Arial"/>
                <a:cs typeface="Arial"/>
              </a:rPr>
              <a:t>of </a:t>
            </a:r>
            <a:r>
              <a:rPr sz="1000" dirty="0">
                <a:latin typeface="Arial"/>
                <a:cs typeface="Arial"/>
              </a:rPr>
              <a:t>TMMS Solutions </a:t>
            </a:r>
            <a:r>
              <a:rPr sz="1000" spc="-10" dirty="0">
                <a:latin typeface="Arial"/>
                <a:cs typeface="Arial"/>
              </a:rPr>
              <a:t>Private</a:t>
            </a:r>
            <a:r>
              <a:rPr sz="1000" spc="-145" dirty="0">
                <a:latin typeface="Arial"/>
                <a:cs typeface="Arial"/>
              </a:rPr>
              <a:t> </a:t>
            </a:r>
            <a:r>
              <a:rPr sz="1000" spc="5" dirty="0">
                <a:latin typeface="Arial"/>
                <a:cs typeface="Arial"/>
              </a:rPr>
              <a:t>Limited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3484C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2610205" y="3233978"/>
            <a:ext cx="7629525" cy="2039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8419" algn="r">
              <a:lnSpc>
                <a:spcPts val="7890"/>
              </a:lnSpc>
              <a:spcBef>
                <a:spcPts val="100"/>
              </a:spcBef>
            </a:pPr>
            <a:r>
              <a:rPr lang="en-US" sz="7700" spc="-365" dirty="0">
                <a:solidFill>
                  <a:srgbClr val="FFFFFF"/>
                </a:solidFill>
                <a:latin typeface="Arial"/>
                <a:cs typeface="Arial"/>
              </a:rPr>
              <a:t>Administrative Details</a:t>
            </a:r>
            <a:endParaRPr sz="77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223879" y="21132"/>
            <a:ext cx="0" cy="9718675"/>
          </a:xfrm>
          <a:custGeom>
            <a:avLst/>
            <a:gdLst/>
            <a:ahLst/>
            <a:cxnLst/>
            <a:rect l="l" t="t" r="r" b="b"/>
            <a:pathLst>
              <a:path h="9718675">
                <a:moveTo>
                  <a:pt x="0" y="0"/>
                </a:moveTo>
                <a:lnTo>
                  <a:pt x="0" y="9718573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716386" y="4369308"/>
            <a:ext cx="1015365" cy="1015365"/>
          </a:xfrm>
          <a:custGeom>
            <a:avLst/>
            <a:gdLst/>
            <a:ahLst/>
            <a:cxnLst/>
            <a:rect l="l" t="t" r="r" b="b"/>
            <a:pathLst>
              <a:path w="1015365" h="1015364">
                <a:moveTo>
                  <a:pt x="530428" y="0"/>
                </a:moveTo>
                <a:lnTo>
                  <a:pt x="484555" y="0"/>
                </a:lnTo>
                <a:lnTo>
                  <a:pt x="438823" y="4114"/>
                </a:lnTo>
                <a:lnTo>
                  <a:pt x="393560" y="12357"/>
                </a:lnTo>
                <a:lnTo>
                  <a:pt x="349034" y="24714"/>
                </a:lnTo>
                <a:lnTo>
                  <a:pt x="305574" y="41186"/>
                </a:lnTo>
                <a:lnTo>
                  <a:pt x="263461" y="61785"/>
                </a:lnTo>
                <a:lnTo>
                  <a:pt x="223012" y="86487"/>
                </a:lnTo>
                <a:lnTo>
                  <a:pt x="184505" y="115328"/>
                </a:lnTo>
                <a:lnTo>
                  <a:pt x="148272" y="148272"/>
                </a:lnTo>
                <a:lnTo>
                  <a:pt x="115316" y="184518"/>
                </a:lnTo>
                <a:lnTo>
                  <a:pt x="86487" y="223012"/>
                </a:lnTo>
                <a:lnTo>
                  <a:pt x="61772" y="263461"/>
                </a:lnTo>
                <a:lnTo>
                  <a:pt x="41186" y="305574"/>
                </a:lnTo>
                <a:lnTo>
                  <a:pt x="24701" y="349034"/>
                </a:lnTo>
                <a:lnTo>
                  <a:pt x="12357" y="393560"/>
                </a:lnTo>
                <a:lnTo>
                  <a:pt x="4114" y="438835"/>
                </a:lnTo>
                <a:lnTo>
                  <a:pt x="0" y="484555"/>
                </a:lnTo>
                <a:lnTo>
                  <a:pt x="0" y="530428"/>
                </a:lnTo>
                <a:lnTo>
                  <a:pt x="4114" y="576148"/>
                </a:lnTo>
                <a:lnTo>
                  <a:pt x="12357" y="621423"/>
                </a:lnTo>
                <a:lnTo>
                  <a:pt x="24701" y="665937"/>
                </a:lnTo>
                <a:lnTo>
                  <a:pt x="41186" y="709409"/>
                </a:lnTo>
                <a:lnTo>
                  <a:pt x="61772" y="751509"/>
                </a:lnTo>
                <a:lnTo>
                  <a:pt x="86487" y="791971"/>
                </a:lnTo>
                <a:lnTo>
                  <a:pt x="115316" y="830465"/>
                </a:lnTo>
                <a:lnTo>
                  <a:pt x="148272" y="866698"/>
                </a:lnTo>
                <a:lnTo>
                  <a:pt x="184505" y="899655"/>
                </a:lnTo>
                <a:lnTo>
                  <a:pt x="223012" y="928484"/>
                </a:lnTo>
                <a:lnTo>
                  <a:pt x="263461" y="953198"/>
                </a:lnTo>
                <a:lnTo>
                  <a:pt x="305574" y="973797"/>
                </a:lnTo>
                <a:lnTo>
                  <a:pt x="349034" y="990269"/>
                </a:lnTo>
                <a:lnTo>
                  <a:pt x="393560" y="1002626"/>
                </a:lnTo>
                <a:lnTo>
                  <a:pt x="438823" y="1010856"/>
                </a:lnTo>
                <a:lnTo>
                  <a:pt x="484555" y="1014983"/>
                </a:lnTo>
                <a:lnTo>
                  <a:pt x="530428" y="1014983"/>
                </a:lnTo>
                <a:lnTo>
                  <a:pt x="576148" y="1010856"/>
                </a:lnTo>
                <a:lnTo>
                  <a:pt x="621423" y="1002626"/>
                </a:lnTo>
                <a:lnTo>
                  <a:pt x="665937" y="990269"/>
                </a:lnTo>
                <a:lnTo>
                  <a:pt x="709396" y="973797"/>
                </a:lnTo>
                <a:lnTo>
                  <a:pt x="751509" y="953198"/>
                </a:lnTo>
                <a:lnTo>
                  <a:pt x="791972" y="928484"/>
                </a:lnTo>
                <a:lnTo>
                  <a:pt x="830465" y="899655"/>
                </a:lnTo>
                <a:lnTo>
                  <a:pt x="866698" y="866698"/>
                </a:lnTo>
                <a:lnTo>
                  <a:pt x="899655" y="830465"/>
                </a:lnTo>
                <a:lnTo>
                  <a:pt x="928484" y="791971"/>
                </a:lnTo>
                <a:lnTo>
                  <a:pt x="953198" y="751509"/>
                </a:lnTo>
                <a:lnTo>
                  <a:pt x="973797" y="709409"/>
                </a:lnTo>
                <a:lnTo>
                  <a:pt x="990269" y="665937"/>
                </a:lnTo>
                <a:lnTo>
                  <a:pt x="1002626" y="621423"/>
                </a:lnTo>
                <a:lnTo>
                  <a:pt x="1010856" y="576148"/>
                </a:lnTo>
                <a:lnTo>
                  <a:pt x="1014984" y="530428"/>
                </a:lnTo>
                <a:lnTo>
                  <a:pt x="1014984" y="484555"/>
                </a:lnTo>
                <a:lnTo>
                  <a:pt x="1010856" y="438835"/>
                </a:lnTo>
                <a:lnTo>
                  <a:pt x="1002626" y="393560"/>
                </a:lnTo>
                <a:lnTo>
                  <a:pt x="990269" y="349034"/>
                </a:lnTo>
                <a:lnTo>
                  <a:pt x="973797" y="305574"/>
                </a:lnTo>
                <a:lnTo>
                  <a:pt x="953198" y="263461"/>
                </a:lnTo>
                <a:lnTo>
                  <a:pt x="928484" y="223012"/>
                </a:lnTo>
                <a:lnTo>
                  <a:pt x="899655" y="184518"/>
                </a:lnTo>
                <a:lnTo>
                  <a:pt x="866698" y="148272"/>
                </a:lnTo>
                <a:lnTo>
                  <a:pt x="830465" y="115328"/>
                </a:lnTo>
                <a:lnTo>
                  <a:pt x="791972" y="86487"/>
                </a:lnTo>
                <a:lnTo>
                  <a:pt x="751509" y="61785"/>
                </a:lnTo>
                <a:lnTo>
                  <a:pt x="709396" y="41186"/>
                </a:lnTo>
                <a:lnTo>
                  <a:pt x="665937" y="24714"/>
                </a:lnTo>
                <a:lnTo>
                  <a:pt x="621423" y="12357"/>
                </a:lnTo>
                <a:lnTo>
                  <a:pt x="576148" y="4114"/>
                </a:lnTo>
                <a:lnTo>
                  <a:pt x="5304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934700" y="4521200"/>
            <a:ext cx="58928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>
                <a:solidFill>
                  <a:srgbClr val="3484C9"/>
                </a:solidFill>
                <a:latin typeface="Arial"/>
                <a:cs typeface="Arial"/>
              </a:rPr>
              <a:t>01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1500" y="863600"/>
            <a:ext cx="11854815" cy="982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300" spc="-5" dirty="0"/>
              <a:t>Administrative</a:t>
            </a:r>
            <a:r>
              <a:rPr sz="6300" spc="-695" dirty="0"/>
              <a:t> </a:t>
            </a:r>
            <a:r>
              <a:rPr sz="6300" spc="-5" dirty="0"/>
              <a:t>Details</a:t>
            </a:r>
            <a:endParaRPr sz="6300" dirty="0"/>
          </a:p>
        </p:txBody>
      </p:sp>
      <p:sp>
        <p:nvSpPr>
          <p:cNvPr id="4" name="object 4"/>
          <p:cNvSpPr txBox="1"/>
          <p:nvPr/>
        </p:nvSpPr>
        <p:spPr>
          <a:xfrm>
            <a:off x="546099" y="2286915"/>
            <a:ext cx="11880215" cy="590033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2620"/>
              </a:lnSpc>
              <a:spcBef>
                <a:spcPts val="130"/>
              </a:spcBef>
            </a:pPr>
            <a:r>
              <a:rPr sz="2400" b="1" spc="10" dirty="0">
                <a:cs typeface="Arial"/>
              </a:rPr>
              <a:t>Audit</a:t>
            </a:r>
            <a:r>
              <a:rPr sz="2400" b="1" dirty="0">
                <a:cs typeface="Arial"/>
              </a:rPr>
              <a:t> </a:t>
            </a:r>
            <a:r>
              <a:rPr sz="2400" b="1" spc="15" dirty="0">
                <a:cs typeface="Arial"/>
              </a:rPr>
              <a:t>Dates:</a:t>
            </a:r>
            <a:endParaRPr sz="2400" dirty="0">
              <a:cs typeface="Arial"/>
            </a:endParaRPr>
          </a:p>
          <a:p>
            <a:pPr marL="254000" indent="-241300">
              <a:lnSpc>
                <a:spcPts val="2600"/>
              </a:lnSpc>
              <a:buChar char="•"/>
              <a:tabLst>
                <a:tab pos="253365" algn="l"/>
                <a:tab pos="254000" algn="l"/>
              </a:tabLst>
            </a:pPr>
            <a:r>
              <a:rPr sz="2400" spc="10" dirty="0">
                <a:cs typeface="Arial"/>
              </a:rPr>
              <a:t>Start date:</a:t>
            </a:r>
            <a:endParaRPr sz="2400" dirty="0">
              <a:cs typeface="Arial"/>
            </a:endParaRPr>
          </a:p>
          <a:p>
            <a:pPr marL="254000" indent="-241300">
              <a:lnSpc>
                <a:spcPts val="2600"/>
              </a:lnSpc>
              <a:buChar char="•"/>
              <a:tabLst>
                <a:tab pos="253365" algn="l"/>
                <a:tab pos="254000" algn="l"/>
              </a:tabLst>
            </a:pPr>
            <a:r>
              <a:rPr sz="2400" spc="15" dirty="0">
                <a:cs typeface="Arial"/>
              </a:rPr>
              <a:t>End </a:t>
            </a:r>
            <a:r>
              <a:rPr sz="2400" spc="10" dirty="0">
                <a:cs typeface="Arial"/>
              </a:rPr>
              <a:t>Date:</a:t>
            </a:r>
            <a:endParaRPr sz="2400" dirty="0">
              <a:cs typeface="Arial"/>
            </a:endParaRPr>
          </a:p>
          <a:p>
            <a:pPr marL="254000" indent="-241300">
              <a:lnSpc>
                <a:spcPts val="2620"/>
              </a:lnSpc>
              <a:buChar char="•"/>
              <a:tabLst>
                <a:tab pos="253365" algn="l"/>
                <a:tab pos="254000" algn="l"/>
              </a:tabLst>
            </a:pPr>
            <a:r>
              <a:rPr sz="2400" spc="-40" dirty="0">
                <a:cs typeface="Arial"/>
              </a:rPr>
              <a:t>Total </a:t>
            </a:r>
            <a:r>
              <a:rPr sz="2400" dirty="0">
                <a:cs typeface="Arial"/>
              </a:rPr>
              <a:t>Effort: </a:t>
            </a:r>
            <a:endParaRPr lang="en-US" sz="2400" dirty="0">
              <a:cs typeface="Arial"/>
            </a:endParaRPr>
          </a:p>
          <a:p>
            <a:pPr marL="12700">
              <a:lnSpc>
                <a:spcPts val="2620"/>
              </a:lnSpc>
              <a:tabLst>
                <a:tab pos="253365" algn="l"/>
                <a:tab pos="254000" algn="l"/>
              </a:tabLst>
            </a:pPr>
            <a:endParaRPr sz="240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00" dirty="0">
              <a:cs typeface="Times New Roman"/>
            </a:endParaRPr>
          </a:p>
          <a:p>
            <a:pPr marL="241300" marR="4884420" indent="-228600">
              <a:lnSpc>
                <a:spcPts val="2600"/>
              </a:lnSpc>
            </a:pPr>
            <a:r>
              <a:rPr sz="2400" b="1" spc="15" dirty="0">
                <a:cs typeface="Arial"/>
              </a:rPr>
              <a:t>I</a:t>
            </a:r>
            <a:r>
              <a:rPr lang="en-US" sz="2400" b="1" spc="15" dirty="0">
                <a:cs typeface="Arial"/>
              </a:rPr>
              <a:t>S</a:t>
            </a:r>
            <a:r>
              <a:rPr sz="2400" b="1" spc="15" dirty="0">
                <a:cs typeface="Arial"/>
              </a:rPr>
              <a:t>MS </a:t>
            </a:r>
            <a:r>
              <a:rPr lang="en-US" sz="2400" b="1" spc="10" dirty="0">
                <a:cs typeface="Arial"/>
              </a:rPr>
              <a:t>Auditors</a:t>
            </a:r>
            <a:r>
              <a:rPr sz="2400" b="1" spc="10" dirty="0">
                <a:cs typeface="Arial"/>
              </a:rPr>
              <a:t> </a:t>
            </a:r>
            <a:r>
              <a:rPr sz="2400" b="1" spc="15" dirty="0">
                <a:cs typeface="Arial"/>
              </a:rPr>
              <a:t>: </a:t>
            </a:r>
            <a:endParaRPr lang="en-US" sz="2400" b="1" spc="15" dirty="0"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r>
              <a:rPr lang="en-US" sz="2400" dirty="0">
                <a:cs typeface="Times New Roman"/>
              </a:rPr>
              <a:t>Name : Designation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r>
              <a:rPr lang="en-US" sz="2400" dirty="0">
                <a:cs typeface="Times New Roman"/>
              </a:rPr>
              <a:t>Name: Designation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lang="en-US" sz="2400" dirty="0"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00" dirty="0">
              <a:cs typeface="Times New Roman"/>
            </a:endParaRPr>
          </a:p>
          <a:p>
            <a:pPr marL="12700">
              <a:lnSpc>
                <a:spcPts val="2620"/>
              </a:lnSpc>
            </a:pPr>
            <a:r>
              <a:rPr sz="2400" b="1" spc="10" dirty="0">
                <a:cs typeface="Arial"/>
              </a:rPr>
              <a:t>Audit </a:t>
            </a:r>
            <a:r>
              <a:rPr sz="2400" b="1" spc="15" dirty="0">
                <a:cs typeface="Arial"/>
              </a:rPr>
              <a:t>Scope </a:t>
            </a:r>
            <a:r>
              <a:rPr sz="2400" b="1" spc="20" dirty="0">
                <a:cs typeface="Arial"/>
              </a:rPr>
              <a:t>&amp;</a:t>
            </a:r>
            <a:r>
              <a:rPr sz="2400" b="1" spc="-15" dirty="0">
                <a:cs typeface="Arial"/>
              </a:rPr>
              <a:t> </a:t>
            </a:r>
            <a:r>
              <a:rPr sz="2400" b="1" spc="10" dirty="0">
                <a:cs typeface="Arial"/>
              </a:rPr>
              <a:t>Location:</a:t>
            </a:r>
            <a:endParaRPr lang="en-IN" sz="2400" b="1" spc="10" dirty="0">
              <a:cs typeface="Arial"/>
            </a:endParaRPr>
          </a:p>
          <a:p>
            <a:pPr marL="12700">
              <a:lnSpc>
                <a:spcPts val="2620"/>
              </a:lnSpc>
            </a:pPr>
            <a:r>
              <a:rPr lang="en-IN" sz="2400" spc="10" dirty="0">
                <a:cs typeface="Arial"/>
              </a:rPr>
              <a:t>XYZ, Bengaluru, Karnataka: ABCDEF</a:t>
            </a:r>
          </a:p>
          <a:p>
            <a:pPr marL="12700">
              <a:lnSpc>
                <a:spcPts val="2620"/>
              </a:lnSpc>
            </a:pPr>
            <a:endParaRPr lang="en-IN" sz="2400" spc="10" dirty="0">
              <a:cs typeface="Arial"/>
            </a:endParaRPr>
          </a:p>
          <a:p>
            <a:pPr marL="12700">
              <a:lnSpc>
                <a:spcPts val="2620"/>
              </a:lnSpc>
            </a:pPr>
            <a:endParaRPr lang="en-IN" sz="2400" spc="10" dirty="0">
              <a:cs typeface="Arial"/>
            </a:endParaRPr>
          </a:p>
          <a:p>
            <a:pPr marL="12700">
              <a:lnSpc>
                <a:spcPts val="2620"/>
              </a:lnSpc>
            </a:pPr>
            <a:endParaRPr lang="en-IN" sz="240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lang="en-IN" sz="2400" dirty="0"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74800" y="800100"/>
            <a:ext cx="9855200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0" spc="-5" dirty="0"/>
              <a:t>DOCUMENTS</a:t>
            </a:r>
            <a:r>
              <a:rPr sz="7000" spc="-440" dirty="0"/>
              <a:t> </a:t>
            </a:r>
            <a:r>
              <a:rPr sz="7000" spc="-5" dirty="0"/>
              <a:t>AUDITED</a:t>
            </a:r>
            <a:endParaRPr sz="7000" dirty="0"/>
          </a:p>
        </p:txBody>
      </p:sp>
      <p:sp>
        <p:nvSpPr>
          <p:cNvPr id="4" name="TextBox 3"/>
          <p:cNvSpPr txBox="1"/>
          <p:nvPr/>
        </p:nvSpPr>
        <p:spPr>
          <a:xfrm>
            <a:off x="482600" y="2362200"/>
            <a:ext cx="12039600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35"/>
              </a:spcBef>
              <a:buFont typeface="Arial" panose="020B0604020202020204" pitchFamily="34" charset="0"/>
              <a:buChar char="•"/>
              <a:tabLst>
                <a:tab pos="494665" algn="l"/>
                <a:tab pos="495300" algn="l"/>
              </a:tabLst>
            </a:pPr>
            <a:r>
              <a:rPr lang="en-US" sz="3000" dirty="0">
                <a:cs typeface="Arial"/>
              </a:rPr>
              <a:t>ISMS Manual</a:t>
            </a:r>
          </a:p>
          <a:p>
            <a:pPr marL="298450" indent="-285750">
              <a:lnSpc>
                <a:spcPct val="100000"/>
              </a:lnSpc>
              <a:spcBef>
                <a:spcPts val="735"/>
              </a:spcBef>
              <a:buFont typeface="Arial" panose="020B0604020202020204" pitchFamily="34" charset="0"/>
              <a:buChar char="•"/>
              <a:tabLst>
                <a:tab pos="494665" algn="l"/>
                <a:tab pos="495300" algn="l"/>
              </a:tabLst>
            </a:pPr>
            <a:r>
              <a:rPr lang="en-US" sz="3000" dirty="0">
                <a:cs typeface="Arial"/>
              </a:rPr>
              <a:t>Risk Register</a:t>
            </a:r>
          </a:p>
          <a:p>
            <a:pPr marL="298450" indent="-285750">
              <a:lnSpc>
                <a:spcPct val="100000"/>
              </a:lnSpc>
              <a:spcBef>
                <a:spcPts val="735"/>
              </a:spcBef>
              <a:buFont typeface="Arial" panose="020B0604020202020204" pitchFamily="34" charset="0"/>
              <a:buChar char="•"/>
              <a:tabLst>
                <a:tab pos="494665" algn="l"/>
                <a:tab pos="495300" algn="l"/>
              </a:tabLst>
            </a:pPr>
            <a:r>
              <a:rPr lang="en-US" sz="3000" dirty="0">
                <a:cs typeface="Arial"/>
              </a:rPr>
              <a:t>Human Resource Security Management Procedure</a:t>
            </a:r>
          </a:p>
          <a:p>
            <a:pPr marL="298450" indent="-285750">
              <a:lnSpc>
                <a:spcPct val="100000"/>
              </a:lnSpc>
              <a:spcBef>
                <a:spcPts val="735"/>
              </a:spcBef>
              <a:buFont typeface="Arial" panose="020B0604020202020204" pitchFamily="34" charset="0"/>
              <a:buChar char="•"/>
              <a:tabLst>
                <a:tab pos="494665" algn="l"/>
                <a:tab pos="495300" algn="l"/>
              </a:tabLst>
            </a:pPr>
            <a:r>
              <a:rPr lang="en-US" sz="3000" dirty="0">
                <a:cs typeface="Arial"/>
              </a:rPr>
              <a:t>Incident Management Procedure</a:t>
            </a:r>
          </a:p>
          <a:p>
            <a:pPr marL="298450" indent="-285750">
              <a:lnSpc>
                <a:spcPct val="100000"/>
              </a:lnSpc>
              <a:spcBef>
                <a:spcPts val="735"/>
              </a:spcBef>
              <a:buFont typeface="Arial" panose="020B0604020202020204" pitchFamily="34" charset="0"/>
              <a:buChar char="•"/>
              <a:tabLst>
                <a:tab pos="494665" algn="l"/>
                <a:tab pos="495300" algn="l"/>
              </a:tabLst>
            </a:pPr>
            <a:r>
              <a:rPr lang="en-US" sz="3000" dirty="0">
                <a:cs typeface="Arial"/>
              </a:rPr>
              <a:t>Access Control Policy</a:t>
            </a:r>
          </a:p>
          <a:p>
            <a:pPr marL="298450" indent="-285750">
              <a:lnSpc>
                <a:spcPct val="100000"/>
              </a:lnSpc>
              <a:spcBef>
                <a:spcPts val="735"/>
              </a:spcBef>
              <a:buFont typeface="Arial" panose="020B0604020202020204" pitchFamily="34" charset="0"/>
              <a:buChar char="•"/>
              <a:tabLst>
                <a:tab pos="494665" algn="l"/>
                <a:tab pos="495300" algn="l"/>
              </a:tabLst>
            </a:pPr>
            <a:r>
              <a:rPr lang="en-US" sz="3000" dirty="0">
                <a:cs typeface="Arial"/>
              </a:rPr>
              <a:t>Encryption Policy</a:t>
            </a:r>
          </a:p>
          <a:p>
            <a:pPr marL="298450" indent="-285750">
              <a:lnSpc>
                <a:spcPct val="100000"/>
              </a:lnSpc>
              <a:spcBef>
                <a:spcPts val="735"/>
              </a:spcBef>
              <a:buFont typeface="Arial" panose="020B0604020202020204" pitchFamily="34" charset="0"/>
              <a:buChar char="•"/>
              <a:tabLst>
                <a:tab pos="494665" algn="l"/>
                <a:tab pos="495300" algn="l"/>
              </a:tabLst>
            </a:pPr>
            <a:r>
              <a:rPr lang="en-US" sz="3000" dirty="0">
                <a:cs typeface="Arial"/>
              </a:rPr>
              <a:t>ISMS Performance Monitoring Report</a:t>
            </a:r>
          </a:p>
          <a:p>
            <a:pPr marL="469900" indent="-457200"/>
            <a:endParaRPr lang="en-IN" sz="3200" dirty="0"/>
          </a:p>
          <a:p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63600" y="800100"/>
            <a:ext cx="10892155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3273425" algn="l"/>
              </a:tabLst>
            </a:pPr>
            <a:r>
              <a:rPr lang="en-US" sz="7000" dirty="0"/>
              <a:t>LIST OF INTERVIEWEES</a:t>
            </a:r>
            <a:endParaRPr sz="70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63AE064-3ECA-F349-0650-44AF325F5F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936540"/>
              </p:ext>
            </p:extLst>
          </p:nvPr>
        </p:nvGraphicFramePr>
        <p:xfrm>
          <a:off x="482600" y="2362200"/>
          <a:ext cx="12039600" cy="672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857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62626">
                  <a:extLst>
                    <a:ext uri="{9D8B030D-6E8A-4147-A177-3AD203B41FA5}">
                      <a16:colId xmlns:a16="http://schemas.microsoft.com/office/drawing/2014/main" val="396097917"/>
                    </a:ext>
                  </a:extLst>
                </a:gridCol>
              </a:tblGrid>
              <a:tr h="64892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IN" sz="2800" b="1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Department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IN" sz="2800" b="1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IN" sz="2800" b="1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Location/Entity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76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Sunil Kumar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IT</a:t>
                      </a:r>
                    </a:p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Head of IT</a:t>
                      </a:r>
                    </a:p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Bengaluru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4760"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333138"/>
                  </a:ext>
                </a:extLst>
              </a:tr>
              <a:tr h="854760"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054536"/>
                  </a:ext>
                </a:extLst>
              </a:tr>
              <a:tr h="854760"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548567"/>
                  </a:ext>
                </a:extLst>
              </a:tr>
              <a:tr h="854760"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679161"/>
                  </a:ext>
                </a:extLst>
              </a:tr>
              <a:tr h="854760"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370037"/>
                  </a:ext>
                </a:extLst>
              </a:tr>
              <a:tr h="854760"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228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9918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20100" y="9410030"/>
            <a:ext cx="4253230" cy="14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05"/>
              </a:lnSpc>
            </a:pPr>
            <a:r>
              <a:rPr sz="1000" dirty="0">
                <a:latin typeface="Arial"/>
                <a:cs typeface="Arial"/>
              </a:rPr>
              <a:t>© </a:t>
            </a:r>
            <a:r>
              <a:rPr sz="1000" spc="-10" dirty="0">
                <a:latin typeface="Arial"/>
                <a:cs typeface="Arial"/>
              </a:rPr>
              <a:t>2019-21 </a:t>
            </a:r>
            <a:r>
              <a:rPr sz="1000" dirty="0">
                <a:latin typeface="Arial"/>
                <a:cs typeface="Arial"/>
              </a:rPr>
              <a:t>Consultants </a:t>
            </a:r>
            <a:r>
              <a:rPr sz="1000" spc="-20" dirty="0">
                <a:latin typeface="Arial"/>
                <a:cs typeface="Arial"/>
              </a:rPr>
              <a:t>Factory, </a:t>
            </a:r>
            <a:r>
              <a:rPr sz="1000" dirty="0">
                <a:latin typeface="Arial"/>
                <a:cs typeface="Arial"/>
              </a:rPr>
              <a:t>a brand </a:t>
            </a:r>
            <a:r>
              <a:rPr sz="1000" spc="5" dirty="0">
                <a:latin typeface="Arial"/>
                <a:cs typeface="Arial"/>
              </a:rPr>
              <a:t>of </a:t>
            </a:r>
            <a:r>
              <a:rPr sz="1000" dirty="0">
                <a:latin typeface="Arial"/>
                <a:cs typeface="Arial"/>
              </a:rPr>
              <a:t>TMMS Solutions </a:t>
            </a:r>
            <a:r>
              <a:rPr sz="1000" spc="-10" dirty="0">
                <a:latin typeface="Arial"/>
                <a:cs typeface="Arial"/>
              </a:rPr>
              <a:t>Private</a:t>
            </a:r>
            <a:r>
              <a:rPr sz="1000" spc="-145" dirty="0">
                <a:latin typeface="Arial"/>
                <a:cs typeface="Arial"/>
              </a:rPr>
              <a:t> </a:t>
            </a:r>
            <a:r>
              <a:rPr sz="1000" spc="5" dirty="0">
                <a:latin typeface="Arial"/>
                <a:cs typeface="Arial"/>
              </a:rPr>
              <a:t>Limited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-152400"/>
            <a:ext cx="13004800" cy="9982200"/>
          </a:xfrm>
          <a:custGeom>
            <a:avLst/>
            <a:gdLst/>
            <a:ahLst/>
            <a:cxnLst/>
            <a:rect l="l" t="t" r="r" b="b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3484C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xfrm>
            <a:off x="2574442" y="2842818"/>
            <a:ext cx="7855915" cy="2453429"/>
          </a:xfrm>
          <a:prstGeom prst="rect">
            <a:avLst/>
          </a:prstGeom>
        </p:spPr>
        <p:txBody>
          <a:bodyPr vert="horz" wrap="square" lIns="0" tIns="421640" rIns="0" bIns="0" rtlCol="0">
            <a:spAutoFit/>
          </a:bodyPr>
          <a:lstStyle/>
          <a:p>
            <a:pPr marL="12700" marR="64769" indent="748030" algn="r">
              <a:lnSpc>
                <a:spcPct val="70800"/>
              </a:lnSpc>
              <a:spcBef>
                <a:spcPts val="3320"/>
              </a:spcBef>
            </a:pPr>
            <a:r>
              <a:rPr spc="-434" dirty="0"/>
              <a:t>I</a:t>
            </a:r>
            <a:r>
              <a:rPr lang="en-US" spc="-434" dirty="0"/>
              <a:t>S</a:t>
            </a:r>
            <a:r>
              <a:rPr spc="-434" dirty="0"/>
              <a:t>MS</a:t>
            </a:r>
            <a:r>
              <a:rPr spc="-1235" dirty="0"/>
              <a:t> </a:t>
            </a:r>
            <a:r>
              <a:rPr lang="en-US" spc="-580" dirty="0"/>
              <a:t>Standard</a:t>
            </a:r>
            <a:r>
              <a:rPr spc="-580" dirty="0"/>
              <a:t> </a:t>
            </a:r>
            <a:r>
              <a:rPr spc="-505" dirty="0"/>
              <a:t>Specific</a:t>
            </a:r>
            <a:r>
              <a:rPr spc="-1235" dirty="0"/>
              <a:t> </a:t>
            </a:r>
            <a:r>
              <a:rPr spc="-575" dirty="0"/>
              <a:t>Findings</a:t>
            </a:r>
          </a:p>
        </p:txBody>
      </p:sp>
      <p:sp>
        <p:nvSpPr>
          <p:cNvPr id="6" name="object 6"/>
          <p:cNvSpPr/>
          <p:nvPr/>
        </p:nvSpPr>
        <p:spPr>
          <a:xfrm>
            <a:off x="11223879" y="21132"/>
            <a:ext cx="0" cy="9718675"/>
          </a:xfrm>
          <a:custGeom>
            <a:avLst/>
            <a:gdLst/>
            <a:ahLst/>
            <a:cxnLst/>
            <a:rect l="l" t="t" r="r" b="b"/>
            <a:pathLst>
              <a:path h="9718675">
                <a:moveTo>
                  <a:pt x="0" y="0"/>
                </a:moveTo>
                <a:lnTo>
                  <a:pt x="0" y="9718573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716386" y="4369308"/>
            <a:ext cx="1015365" cy="1015365"/>
          </a:xfrm>
          <a:custGeom>
            <a:avLst/>
            <a:gdLst/>
            <a:ahLst/>
            <a:cxnLst/>
            <a:rect l="l" t="t" r="r" b="b"/>
            <a:pathLst>
              <a:path w="1015365" h="1015364">
                <a:moveTo>
                  <a:pt x="530428" y="0"/>
                </a:moveTo>
                <a:lnTo>
                  <a:pt x="484555" y="0"/>
                </a:lnTo>
                <a:lnTo>
                  <a:pt x="438823" y="4114"/>
                </a:lnTo>
                <a:lnTo>
                  <a:pt x="393560" y="12357"/>
                </a:lnTo>
                <a:lnTo>
                  <a:pt x="349034" y="24714"/>
                </a:lnTo>
                <a:lnTo>
                  <a:pt x="305574" y="41186"/>
                </a:lnTo>
                <a:lnTo>
                  <a:pt x="263461" y="61785"/>
                </a:lnTo>
                <a:lnTo>
                  <a:pt x="223012" y="86487"/>
                </a:lnTo>
                <a:lnTo>
                  <a:pt x="184505" y="115328"/>
                </a:lnTo>
                <a:lnTo>
                  <a:pt x="148272" y="148272"/>
                </a:lnTo>
                <a:lnTo>
                  <a:pt x="115316" y="184518"/>
                </a:lnTo>
                <a:lnTo>
                  <a:pt x="86487" y="223012"/>
                </a:lnTo>
                <a:lnTo>
                  <a:pt x="61772" y="263461"/>
                </a:lnTo>
                <a:lnTo>
                  <a:pt x="41186" y="305574"/>
                </a:lnTo>
                <a:lnTo>
                  <a:pt x="24701" y="349034"/>
                </a:lnTo>
                <a:lnTo>
                  <a:pt x="12357" y="393560"/>
                </a:lnTo>
                <a:lnTo>
                  <a:pt x="4114" y="438835"/>
                </a:lnTo>
                <a:lnTo>
                  <a:pt x="0" y="484555"/>
                </a:lnTo>
                <a:lnTo>
                  <a:pt x="0" y="530428"/>
                </a:lnTo>
                <a:lnTo>
                  <a:pt x="4114" y="576148"/>
                </a:lnTo>
                <a:lnTo>
                  <a:pt x="12357" y="621423"/>
                </a:lnTo>
                <a:lnTo>
                  <a:pt x="24701" y="665937"/>
                </a:lnTo>
                <a:lnTo>
                  <a:pt x="41186" y="709409"/>
                </a:lnTo>
                <a:lnTo>
                  <a:pt x="61772" y="751509"/>
                </a:lnTo>
                <a:lnTo>
                  <a:pt x="86487" y="791971"/>
                </a:lnTo>
                <a:lnTo>
                  <a:pt x="115316" y="830465"/>
                </a:lnTo>
                <a:lnTo>
                  <a:pt x="148272" y="866698"/>
                </a:lnTo>
                <a:lnTo>
                  <a:pt x="184505" y="899655"/>
                </a:lnTo>
                <a:lnTo>
                  <a:pt x="223012" y="928484"/>
                </a:lnTo>
                <a:lnTo>
                  <a:pt x="263461" y="953198"/>
                </a:lnTo>
                <a:lnTo>
                  <a:pt x="305574" y="973797"/>
                </a:lnTo>
                <a:lnTo>
                  <a:pt x="349034" y="990269"/>
                </a:lnTo>
                <a:lnTo>
                  <a:pt x="393560" y="1002626"/>
                </a:lnTo>
                <a:lnTo>
                  <a:pt x="438823" y="1010856"/>
                </a:lnTo>
                <a:lnTo>
                  <a:pt x="484555" y="1014983"/>
                </a:lnTo>
                <a:lnTo>
                  <a:pt x="530428" y="1014983"/>
                </a:lnTo>
                <a:lnTo>
                  <a:pt x="576148" y="1010856"/>
                </a:lnTo>
                <a:lnTo>
                  <a:pt x="621423" y="1002626"/>
                </a:lnTo>
                <a:lnTo>
                  <a:pt x="665937" y="990269"/>
                </a:lnTo>
                <a:lnTo>
                  <a:pt x="709396" y="973797"/>
                </a:lnTo>
                <a:lnTo>
                  <a:pt x="751509" y="953198"/>
                </a:lnTo>
                <a:lnTo>
                  <a:pt x="791972" y="928484"/>
                </a:lnTo>
                <a:lnTo>
                  <a:pt x="830465" y="899655"/>
                </a:lnTo>
                <a:lnTo>
                  <a:pt x="866698" y="866698"/>
                </a:lnTo>
                <a:lnTo>
                  <a:pt x="899655" y="830465"/>
                </a:lnTo>
                <a:lnTo>
                  <a:pt x="928484" y="791971"/>
                </a:lnTo>
                <a:lnTo>
                  <a:pt x="953198" y="751509"/>
                </a:lnTo>
                <a:lnTo>
                  <a:pt x="973797" y="709409"/>
                </a:lnTo>
                <a:lnTo>
                  <a:pt x="990269" y="665937"/>
                </a:lnTo>
                <a:lnTo>
                  <a:pt x="1002626" y="621423"/>
                </a:lnTo>
                <a:lnTo>
                  <a:pt x="1010856" y="576148"/>
                </a:lnTo>
                <a:lnTo>
                  <a:pt x="1014984" y="530428"/>
                </a:lnTo>
                <a:lnTo>
                  <a:pt x="1014984" y="484555"/>
                </a:lnTo>
                <a:lnTo>
                  <a:pt x="1010856" y="438835"/>
                </a:lnTo>
                <a:lnTo>
                  <a:pt x="1002626" y="393560"/>
                </a:lnTo>
                <a:lnTo>
                  <a:pt x="990269" y="349034"/>
                </a:lnTo>
                <a:lnTo>
                  <a:pt x="973797" y="305574"/>
                </a:lnTo>
                <a:lnTo>
                  <a:pt x="953198" y="263461"/>
                </a:lnTo>
                <a:lnTo>
                  <a:pt x="928484" y="223012"/>
                </a:lnTo>
                <a:lnTo>
                  <a:pt x="899655" y="184518"/>
                </a:lnTo>
                <a:lnTo>
                  <a:pt x="866698" y="148272"/>
                </a:lnTo>
                <a:lnTo>
                  <a:pt x="830465" y="115328"/>
                </a:lnTo>
                <a:lnTo>
                  <a:pt x="791972" y="86487"/>
                </a:lnTo>
                <a:lnTo>
                  <a:pt x="751509" y="61785"/>
                </a:lnTo>
                <a:lnTo>
                  <a:pt x="709396" y="41186"/>
                </a:lnTo>
                <a:lnTo>
                  <a:pt x="665937" y="24714"/>
                </a:lnTo>
                <a:lnTo>
                  <a:pt x="621423" y="12357"/>
                </a:lnTo>
                <a:lnTo>
                  <a:pt x="576148" y="4114"/>
                </a:lnTo>
                <a:lnTo>
                  <a:pt x="5304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934700" y="4521200"/>
            <a:ext cx="58928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>
                <a:solidFill>
                  <a:srgbClr val="3484C9"/>
                </a:solidFill>
                <a:latin typeface="Arial"/>
                <a:cs typeface="Arial"/>
              </a:rPr>
              <a:t>0</a:t>
            </a:r>
            <a:r>
              <a:rPr lang="en-US" sz="4000" spc="-5" dirty="0">
                <a:solidFill>
                  <a:srgbClr val="3484C9"/>
                </a:solidFill>
                <a:latin typeface="Arial"/>
                <a:cs typeface="Arial"/>
              </a:rPr>
              <a:t>2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1500" y="863600"/>
            <a:ext cx="11854815" cy="985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IN" sz="6300" spc="-5" dirty="0"/>
              <a:t>GAP ASSESSMENT FINDINGS</a:t>
            </a:r>
            <a:endParaRPr sz="63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598658"/>
              </p:ext>
            </p:extLst>
          </p:nvPr>
        </p:nvGraphicFramePr>
        <p:xfrm>
          <a:off x="482600" y="2362200"/>
          <a:ext cx="12046684" cy="701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00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220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1684">
                  <a:extLst>
                    <a:ext uri="{9D8B030D-6E8A-4147-A177-3AD203B41FA5}">
                      <a16:colId xmlns:a16="http://schemas.microsoft.com/office/drawing/2014/main" val="396097917"/>
                    </a:ext>
                  </a:extLst>
                </a:gridCol>
              </a:tblGrid>
              <a:tr h="64892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Sl.No.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IN" sz="2800" b="1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Standard Requirement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IN" sz="2800" b="1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Finding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IN" sz="2800" b="1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Department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IN" sz="2800" b="1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Location/Entity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760"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4760"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333138"/>
                  </a:ext>
                </a:extLst>
              </a:tr>
              <a:tr h="854760"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054536"/>
                  </a:ext>
                </a:extLst>
              </a:tr>
              <a:tr h="854760"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548567"/>
                  </a:ext>
                </a:extLst>
              </a:tr>
              <a:tr h="854760"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679161"/>
                  </a:ext>
                </a:extLst>
              </a:tr>
              <a:tr h="854760"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370037"/>
                  </a:ext>
                </a:extLst>
              </a:tr>
              <a:tr h="854760"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228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3151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20100" y="9410030"/>
            <a:ext cx="4253230" cy="14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05"/>
              </a:lnSpc>
            </a:pPr>
            <a:r>
              <a:rPr sz="1000" dirty="0">
                <a:latin typeface="Arial"/>
                <a:cs typeface="Arial"/>
              </a:rPr>
              <a:t>© </a:t>
            </a:r>
            <a:r>
              <a:rPr sz="1000" spc="-10" dirty="0">
                <a:latin typeface="Arial"/>
                <a:cs typeface="Arial"/>
              </a:rPr>
              <a:t>2019-21 </a:t>
            </a:r>
            <a:r>
              <a:rPr sz="1000" dirty="0">
                <a:latin typeface="Arial"/>
                <a:cs typeface="Arial"/>
              </a:rPr>
              <a:t>Consultants </a:t>
            </a:r>
            <a:r>
              <a:rPr sz="1000" spc="-20" dirty="0">
                <a:latin typeface="Arial"/>
                <a:cs typeface="Arial"/>
              </a:rPr>
              <a:t>Factory, </a:t>
            </a:r>
            <a:r>
              <a:rPr sz="1000" dirty="0">
                <a:latin typeface="Arial"/>
                <a:cs typeface="Arial"/>
              </a:rPr>
              <a:t>a brand </a:t>
            </a:r>
            <a:r>
              <a:rPr sz="1000" spc="5" dirty="0">
                <a:latin typeface="Arial"/>
                <a:cs typeface="Arial"/>
              </a:rPr>
              <a:t>of </a:t>
            </a:r>
            <a:r>
              <a:rPr sz="1000" dirty="0">
                <a:latin typeface="Arial"/>
                <a:cs typeface="Arial"/>
              </a:rPr>
              <a:t>TMMS Solutions </a:t>
            </a:r>
            <a:r>
              <a:rPr sz="1000" spc="-10" dirty="0">
                <a:latin typeface="Arial"/>
                <a:cs typeface="Arial"/>
              </a:rPr>
              <a:t>Private</a:t>
            </a:r>
            <a:r>
              <a:rPr sz="1000" spc="-145" dirty="0">
                <a:latin typeface="Arial"/>
                <a:cs typeface="Arial"/>
              </a:rPr>
              <a:t> </a:t>
            </a:r>
            <a:r>
              <a:rPr sz="1000" spc="5" dirty="0">
                <a:latin typeface="Arial"/>
                <a:cs typeface="Arial"/>
              </a:rPr>
              <a:t>Limited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solidFill>
            <a:srgbClr val="3484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029276" y="2217953"/>
            <a:ext cx="5255260" cy="4341573"/>
          </a:xfrm>
          <a:prstGeom prst="rect">
            <a:avLst/>
          </a:prstGeom>
        </p:spPr>
        <p:txBody>
          <a:bodyPr vert="horz" wrap="square" lIns="0" tIns="594360" rIns="0" bIns="0" rtlCol="0">
            <a:spAutoFit/>
          </a:bodyPr>
          <a:lstStyle/>
          <a:p>
            <a:pPr marL="1328420" marR="98425" indent="746125">
              <a:lnSpc>
                <a:spcPct val="71500"/>
              </a:lnSpc>
              <a:spcBef>
                <a:spcPts val="4680"/>
              </a:spcBef>
            </a:pPr>
            <a:r>
              <a:rPr sz="13400" spc="-840" dirty="0">
                <a:solidFill>
                  <a:srgbClr val="FFFFFF"/>
                </a:solidFill>
              </a:rPr>
              <a:t>Next  Steps</a:t>
            </a:r>
            <a:endParaRPr sz="13400" dirty="0"/>
          </a:p>
          <a:p>
            <a:pPr marL="12700" algn="r">
              <a:lnSpc>
                <a:spcPct val="100000"/>
              </a:lnSpc>
              <a:spcBef>
                <a:spcPts val="2885"/>
              </a:spcBef>
            </a:pPr>
            <a:r>
              <a:rPr sz="2600" spc="-135" dirty="0">
                <a:solidFill>
                  <a:srgbClr val="FFFFFF"/>
                </a:solidFill>
              </a:rPr>
              <a:t>Top </a:t>
            </a:r>
            <a:r>
              <a:rPr sz="2600" dirty="0">
                <a:solidFill>
                  <a:srgbClr val="FFFFFF"/>
                </a:solidFill>
              </a:rPr>
              <a:t>5 </a:t>
            </a:r>
            <a:r>
              <a:rPr sz="2600" spc="-55" dirty="0">
                <a:solidFill>
                  <a:srgbClr val="FFFFFF"/>
                </a:solidFill>
              </a:rPr>
              <a:t>Activities </a:t>
            </a:r>
            <a:r>
              <a:rPr sz="2600" spc="-40" dirty="0">
                <a:solidFill>
                  <a:srgbClr val="FFFFFF"/>
                </a:solidFill>
              </a:rPr>
              <a:t>for </a:t>
            </a:r>
            <a:r>
              <a:rPr sz="2600" spc="-55" dirty="0">
                <a:solidFill>
                  <a:srgbClr val="FFFFFF"/>
                </a:solidFill>
              </a:rPr>
              <a:t>establishing</a:t>
            </a:r>
            <a:r>
              <a:rPr sz="2600" spc="-535" dirty="0">
                <a:solidFill>
                  <a:srgbClr val="FFFFFF"/>
                </a:solidFill>
              </a:rPr>
              <a:t> </a:t>
            </a:r>
            <a:r>
              <a:rPr sz="2600" spc="-45" dirty="0">
                <a:solidFill>
                  <a:srgbClr val="FFFFFF"/>
                </a:solidFill>
              </a:rPr>
              <a:t>I</a:t>
            </a:r>
            <a:r>
              <a:rPr lang="en-US" sz="2600" spc="-45" dirty="0">
                <a:solidFill>
                  <a:srgbClr val="FFFFFF"/>
                </a:solidFill>
              </a:rPr>
              <a:t>S</a:t>
            </a:r>
            <a:r>
              <a:rPr sz="2600" spc="-45" dirty="0">
                <a:solidFill>
                  <a:srgbClr val="FFFFFF"/>
                </a:solidFill>
              </a:rPr>
              <a:t>MS</a:t>
            </a:r>
            <a:endParaRPr sz="2600" dirty="0"/>
          </a:p>
        </p:txBody>
      </p:sp>
      <p:sp>
        <p:nvSpPr>
          <p:cNvPr id="5" name="object 5"/>
          <p:cNvSpPr/>
          <p:nvPr/>
        </p:nvSpPr>
        <p:spPr>
          <a:xfrm>
            <a:off x="11223879" y="21132"/>
            <a:ext cx="0" cy="9718675"/>
          </a:xfrm>
          <a:custGeom>
            <a:avLst/>
            <a:gdLst/>
            <a:ahLst/>
            <a:cxnLst/>
            <a:rect l="l" t="t" r="r" b="b"/>
            <a:pathLst>
              <a:path h="9718675">
                <a:moveTo>
                  <a:pt x="0" y="0"/>
                </a:moveTo>
                <a:lnTo>
                  <a:pt x="0" y="9718573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716386" y="4369308"/>
            <a:ext cx="1015365" cy="1015365"/>
          </a:xfrm>
          <a:custGeom>
            <a:avLst/>
            <a:gdLst/>
            <a:ahLst/>
            <a:cxnLst/>
            <a:rect l="l" t="t" r="r" b="b"/>
            <a:pathLst>
              <a:path w="1015365" h="1015364">
                <a:moveTo>
                  <a:pt x="530428" y="0"/>
                </a:moveTo>
                <a:lnTo>
                  <a:pt x="484555" y="0"/>
                </a:lnTo>
                <a:lnTo>
                  <a:pt x="438823" y="4114"/>
                </a:lnTo>
                <a:lnTo>
                  <a:pt x="393560" y="12357"/>
                </a:lnTo>
                <a:lnTo>
                  <a:pt x="349034" y="24714"/>
                </a:lnTo>
                <a:lnTo>
                  <a:pt x="305574" y="41186"/>
                </a:lnTo>
                <a:lnTo>
                  <a:pt x="263461" y="61785"/>
                </a:lnTo>
                <a:lnTo>
                  <a:pt x="223012" y="86487"/>
                </a:lnTo>
                <a:lnTo>
                  <a:pt x="184505" y="115328"/>
                </a:lnTo>
                <a:lnTo>
                  <a:pt x="148272" y="148272"/>
                </a:lnTo>
                <a:lnTo>
                  <a:pt x="115316" y="184518"/>
                </a:lnTo>
                <a:lnTo>
                  <a:pt x="86487" y="223012"/>
                </a:lnTo>
                <a:lnTo>
                  <a:pt x="61772" y="263461"/>
                </a:lnTo>
                <a:lnTo>
                  <a:pt x="41186" y="305574"/>
                </a:lnTo>
                <a:lnTo>
                  <a:pt x="24701" y="349034"/>
                </a:lnTo>
                <a:lnTo>
                  <a:pt x="12357" y="393560"/>
                </a:lnTo>
                <a:lnTo>
                  <a:pt x="4114" y="438835"/>
                </a:lnTo>
                <a:lnTo>
                  <a:pt x="0" y="484555"/>
                </a:lnTo>
                <a:lnTo>
                  <a:pt x="0" y="530428"/>
                </a:lnTo>
                <a:lnTo>
                  <a:pt x="4114" y="576148"/>
                </a:lnTo>
                <a:lnTo>
                  <a:pt x="12357" y="621423"/>
                </a:lnTo>
                <a:lnTo>
                  <a:pt x="24701" y="665937"/>
                </a:lnTo>
                <a:lnTo>
                  <a:pt x="41186" y="709409"/>
                </a:lnTo>
                <a:lnTo>
                  <a:pt x="61772" y="751509"/>
                </a:lnTo>
                <a:lnTo>
                  <a:pt x="86487" y="791971"/>
                </a:lnTo>
                <a:lnTo>
                  <a:pt x="115316" y="830465"/>
                </a:lnTo>
                <a:lnTo>
                  <a:pt x="148272" y="866698"/>
                </a:lnTo>
                <a:lnTo>
                  <a:pt x="184505" y="899655"/>
                </a:lnTo>
                <a:lnTo>
                  <a:pt x="223012" y="928484"/>
                </a:lnTo>
                <a:lnTo>
                  <a:pt x="263461" y="953198"/>
                </a:lnTo>
                <a:lnTo>
                  <a:pt x="305574" y="973797"/>
                </a:lnTo>
                <a:lnTo>
                  <a:pt x="349034" y="990269"/>
                </a:lnTo>
                <a:lnTo>
                  <a:pt x="393560" y="1002626"/>
                </a:lnTo>
                <a:lnTo>
                  <a:pt x="438823" y="1010856"/>
                </a:lnTo>
                <a:lnTo>
                  <a:pt x="484555" y="1014983"/>
                </a:lnTo>
                <a:lnTo>
                  <a:pt x="530428" y="1014983"/>
                </a:lnTo>
                <a:lnTo>
                  <a:pt x="576148" y="1010856"/>
                </a:lnTo>
                <a:lnTo>
                  <a:pt x="621423" y="1002626"/>
                </a:lnTo>
                <a:lnTo>
                  <a:pt x="665937" y="990269"/>
                </a:lnTo>
                <a:lnTo>
                  <a:pt x="709396" y="973797"/>
                </a:lnTo>
                <a:lnTo>
                  <a:pt x="751509" y="953198"/>
                </a:lnTo>
                <a:lnTo>
                  <a:pt x="791972" y="928484"/>
                </a:lnTo>
                <a:lnTo>
                  <a:pt x="830465" y="899655"/>
                </a:lnTo>
                <a:lnTo>
                  <a:pt x="866698" y="866698"/>
                </a:lnTo>
                <a:lnTo>
                  <a:pt x="899655" y="830465"/>
                </a:lnTo>
                <a:lnTo>
                  <a:pt x="928484" y="791971"/>
                </a:lnTo>
                <a:lnTo>
                  <a:pt x="953198" y="751509"/>
                </a:lnTo>
                <a:lnTo>
                  <a:pt x="973797" y="709409"/>
                </a:lnTo>
                <a:lnTo>
                  <a:pt x="990269" y="665937"/>
                </a:lnTo>
                <a:lnTo>
                  <a:pt x="1002626" y="621423"/>
                </a:lnTo>
                <a:lnTo>
                  <a:pt x="1010856" y="576148"/>
                </a:lnTo>
                <a:lnTo>
                  <a:pt x="1014984" y="530428"/>
                </a:lnTo>
                <a:lnTo>
                  <a:pt x="1014984" y="484555"/>
                </a:lnTo>
                <a:lnTo>
                  <a:pt x="1010856" y="438835"/>
                </a:lnTo>
                <a:lnTo>
                  <a:pt x="1002626" y="393560"/>
                </a:lnTo>
                <a:lnTo>
                  <a:pt x="990269" y="349034"/>
                </a:lnTo>
                <a:lnTo>
                  <a:pt x="973797" y="305574"/>
                </a:lnTo>
                <a:lnTo>
                  <a:pt x="953198" y="263461"/>
                </a:lnTo>
                <a:lnTo>
                  <a:pt x="928484" y="223012"/>
                </a:lnTo>
                <a:lnTo>
                  <a:pt x="899655" y="184518"/>
                </a:lnTo>
                <a:lnTo>
                  <a:pt x="866698" y="148272"/>
                </a:lnTo>
                <a:lnTo>
                  <a:pt x="830465" y="115328"/>
                </a:lnTo>
                <a:lnTo>
                  <a:pt x="791972" y="86487"/>
                </a:lnTo>
                <a:lnTo>
                  <a:pt x="751509" y="61785"/>
                </a:lnTo>
                <a:lnTo>
                  <a:pt x="709396" y="41186"/>
                </a:lnTo>
                <a:lnTo>
                  <a:pt x="665937" y="24714"/>
                </a:lnTo>
                <a:lnTo>
                  <a:pt x="621423" y="12357"/>
                </a:lnTo>
                <a:lnTo>
                  <a:pt x="576148" y="4114"/>
                </a:lnTo>
                <a:lnTo>
                  <a:pt x="5304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934700" y="4521200"/>
            <a:ext cx="58928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>
                <a:solidFill>
                  <a:srgbClr val="3484C9"/>
                </a:solidFill>
                <a:latin typeface="Arial"/>
                <a:cs typeface="Arial"/>
              </a:rPr>
              <a:t>0</a:t>
            </a:r>
            <a:r>
              <a:rPr lang="en-US" sz="4000" spc="-5" dirty="0">
                <a:solidFill>
                  <a:srgbClr val="3484C9"/>
                </a:solidFill>
                <a:latin typeface="Arial"/>
                <a:cs typeface="Arial"/>
              </a:rPr>
              <a:t>3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16000" y="800100"/>
            <a:ext cx="10744200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1692910" algn="l"/>
                <a:tab pos="2433955" algn="l"/>
              </a:tabLst>
            </a:pPr>
            <a:r>
              <a:rPr sz="7000" spc="-260" dirty="0"/>
              <a:t>Top	</a:t>
            </a:r>
            <a:r>
              <a:rPr lang="en-IN" sz="7000" dirty="0"/>
              <a:t>5</a:t>
            </a:r>
            <a:r>
              <a:rPr sz="7000" dirty="0"/>
              <a:t>	</a:t>
            </a:r>
            <a:r>
              <a:rPr sz="7000" spc="-5" dirty="0"/>
              <a:t>Points</a:t>
            </a:r>
            <a:r>
              <a:rPr lang="en-IN" sz="7000" spc="-5" dirty="0"/>
              <a:t> : ISMS</a:t>
            </a:r>
            <a:endParaRPr sz="7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20100" y="9410030"/>
            <a:ext cx="4253230" cy="142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05"/>
              </a:lnSpc>
            </a:pPr>
            <a:r>
              <a:rPr sz="1000" dirty="0">
                <a:latin typeface="Arial"/>
                <a:cs typeface="Arial"/>
              </a:rPr>
              <a:t>© </a:t>
            </a:r>
            <a:r>
              <a:rPr sz="1000" spc="-10" dirty="0">
                <a:latin typeface="Arial"/>
                <a:cs typeface="Arial"/>
              </a:rPr>
              <a:t>2019-21 </a:t>
            </a:r>
            <a:r>
              <a:rPr sz="1000" dirty="0">
                <a:latin typeface="Arial"/>
                <a:cs typeface="Arial"/>
              </a:rPr>
              <a:t>Consultants </a:t>
            </a:r>
            <a:r>
              <a:rPr sz="1000" spc="-20" dirty="0">
                <a:latin typeface="Arial"/>
                <a:cs typeface="Arial"/>
              </a:rPr>
              <a:t>Factory, </a:t>
            </a:r>
            <a:r>
              <a:rPr sz="1000" dirty="0">
                <a:latin typeface="Arial"/>
                <a:cs typeface="Arial"/>
              </a:rPr>
              <a:t>a brand </a:t>
            </a:r>
            <a:r>
              <a:rPr sz="1000" spc="5" dirty="0">
                <a:latin typeface="Arial"/>
                <a:cs typeface="Arial"/>
              </a:rPr>
              <a:t>of </a:t>
            </a:r>
            <a:r>
              <a:rPr sz="1000" dirty="0">
                <a:latin typeface="Arial"/>
                <a:cs typeface="Arial"/>
              </a:rPr>
              <a:t>TMMS Solutions </a:t>
            </a:r>
            <a:r>
              <a:rPr sz="1000" spc="-10" dirty="0">
                <a:latin typeface="Arial"/>
                <a:cs typeface="Arial"/>
              </a:rPr>
              <a:t>Private</a:t>
            </a:r>
            <a:r>
              <a:rPr sz="1000" spc="-145" dirty="0">
                <a:latin typeface="Arial"/>
                <a:cs typeface="Arial"/>
              </a:rPr>
              <a:t> </a:t>
            </a:r>
            <a:r>
              <a:rPr sz="1000" spc="5" dirty="0">
                <a:latin typeface="Arial"/>
                <a:cs typeface="Arial"/>
              </a:rPr>
              <a:t>Limited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60600" y="850900"/>
            <a:ext cx="8578215" cy="2921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0" b="1" spc="-1000" dirty="0">
                <a:solidFill>
                  <a:srgbClr val="535353"/>
                </a:solidFill>
                <a:latin typeface="Arial"/>
                <a:cs typeface="Arial"/>
              </a:rPr>
              <a:t>The</a:t>
            </a:r>
            <a:r>
              <a:rPr sz="19000" b="1" spc="-580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19000" b="1" spc="-2005" dirty="0">
                <a:solidFill>
                  <a:srgbClr val="535353"/>
                </a:solidFill>
                <a:latin typeface="Arial"/>
                <a:cs typeface="Arial"/>
              </a:rPr>
              <a:t>End</a:t>
            </a:r>
            <a:endParaRPr sz="19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-3" y="5558586"/>
            <a:ext cx="13000990" cy="4195445"/>
          </a:xfrm>
          <a:custGeom>
            <a:avLst/>
            <a:gdLst/>
            <a:ahLst/>
            <a:cxnLst/>
            <a:rect l="l" t="t" r="r" b="b"/>
            <a:pathLst>
              <a:path w="13000990" h="4195445">
                <a:moveTo>
                  <a:pt x="0" y="0"/>
                </a:moveTo>
                <a:lnTo>
                  <a:pt x="13000866" y="0"/>
                </a:lnTo>
                <a:lnTo>
                  <a:pt x="13000866" y="4195016"/>
                </a:lnTo>
                <a:lnTo>
                  <a:pt x="0" y="4195016"/>
                </a:lnTo>
                <a:lnTo>
                  <a:pt x="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71193" y="3407168"/>
            <a:ext cx="1810385" cy="2152015"/>
          </a:xfrm>
          <a:custGeom>
            <a:avLst/>
            <a:gdLst/>
            <a:ahLst/>
            <a:cxnLst/>
            <a:rect l="l" t="t" r="r" b="b"/>
            <a:pathLst>
              <a:path w="1810385" h="2152015">
                <a:moveTo>
                  <a:pt x="348297" y="0"/>
                </a:moveTo>
                <a:lnTo>
                  <a:pt x="0" y="4368"/>
                </a:lnTo>
                <a:lnTo>
                  <a:pt x="0" y="2151468"/>
                </a:lnTo>
                <a:lnTo>
                  <a:pt x="1809813" y="2151468"/>
                </a:lnTo>
                <a:lnTo>
                  <a:pt x="1809813" y="2084692"/>
                </a:lnTo>
                <a:lnTo>
                  <a:pt x="1772996" y="2084692"/>
                </a:lnTo>
                <a:lnTo>
                  <a:pt x="1772996" y="1791563"/>
                </a:lnTo>
                <a:lnTo>
                  <a:pt x="439369" y="1791563"/>
                </a:lnTo>
                <a:lnTo>
                  <a:pt x="429653" y="1786724"/>
                </a:lnTo>
                <a:lnTo>
                  <a:pt x="419379" y="1782102"/>
                </a:lnTo>
                <a:lnTo>
                  <a:pt x="373672" y="1766798"/>
                </a:lnTo>
                <a:lnTo>
                  <a:pt x="348297" y="1762150"/>
                </a:lnTo>
                <a:lnTo>
                  <a:pt x="348297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10563" y="3340188"/>
            <a:ext cx="1334135" cy="1858645"/>
          </a:xfrm>
          <a:custGeom>
            <a:avLst/>
            <a:gdLst/>
            <a:ahLst/>
            <a:cxnLst/>
            <a:rect l="l" t="t" r="r" b="b"/>
            <a:pathLst>
              <a:path w="1334135" h="1858645">
                <a:moveTo>
                  <a:pt x="255778" y="0"/>
                </a:moveTo>
                <a:lnTo>
                  <a:pt x="0" y="256768"/>
                </a:lnTo>
                <a:lnTo>
                  <a:pt x="0" y="1858543"/>
                </a:lnTo>
                <a:lnTo>
                  <a:pt x="1333627" y="1858543"/>
                </a:lnTo>
                <a:lnTo>
                  <a:pt x="1333627" y="1766328"/>
                </a:lnTo>
                <a:lnTo>
                  <a:pt x="1296327" y="1766328"/>
                </a:lnTo>
                <a:lnTo>
                  <a:pt x="1296327" y="1642122"/>
                </a:lnTo>
                <a:lnTo>
                  <a:pt x="681101" y="1642122"/>
                </a:lnTo>
                <a:lnTo>
                  <a:pt x="667753" y="1637779"/>
                </a:lnTo>
                <a:lnTo>
                  <a:pt x="653846" y="1634020"/>
                </a:lnTo>
                <a:lnTo>
                  <a:pt x="639406" y="1630946"/>
                </a:lnTo>
                <a:lnTo>
                  <a:pt x="624420" y="1628609"/>
                </a:lnTo>
                <a:lnTo>
                  <a:pt x="559511" y="1628609"/>
                </a:lnTo>
                <a:lnTo>
                  <a:pt x="563384" y="252387"/>
                </a:lnTo>
                <a:lnTo>
                  <a:pt x="255778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391664" y="2349119"/>
            <a:ext cx="615315" cy="2633345"/>
          </a:xfrm>
          <a:custGeom>
            <a:avLst/>
            <a:gdLst/>
            <a:ahLst/>
            <a:cxnLst/>
            <a:rect l="l" t="t" r="r" b="b"/>
            <a:pathLst>
              <a:path w="615314" h="2633345">
                <a:moveTo>
                  <a:pt x="226707" y="0"/>
                </a:moveTo>
                <a:lnTo>
                  <a:pt x="174396" y="0"/>
                </a:lnTo>
                <a:lnTo>
                  <a:pt x="171970" y="35763"/>
                </a:lnTo>
                <a:lnTo>
                  <a:pt x="0" y="37757"/>
                </a:lnTo>
                <a:lnTo>
                  <a:pt x="0" y="2633192"/>
                </a:lnTo>
                <a:lnTo>
                  <a:pt x="615226" y="2633192"/>
                </a:lnTo>
                <a:lnTo>
                  <a:pt x="615226" y="2594838"/>
                </a:lnTo>
                <a:lnTo>
                  <a:pt x="552348" y="2523693"/>
                </a:lnTo>
                <a:lnTo>
                  <a:pt x="423875" y="2523693"/>
                </a:lnTo>
                <a:lnTo>
                  <a:pt x="423875" y="29006"/>
                </a:lnTo>
                <a:lnTo>
                  <a:pt x="226707" y="29006"/>
                </a:lnTo>
                <a:lnTo>
                  <a:pt x="226707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391664" y="1266024"/>
            <a:ext cx="412115" cy="1084580"/>
          </a:xfrm>
          <a:custGeom>
            <a:avLst/>
            <a:gdLst/>
            <a:ahLst/>
            <a:cxnLst/>
            <a:rect l="l" t="t" r="r" b="b"/>
            <a:pathLst>
              <a:path w="412114" h="1084580">
                <a:moveTo>
                  <a:pt x="201523" y="0"/>
                </a:moveTo>
                <a:lnTo>
                  <a:pt x="177787" y="1005979"/>
                </a:lnTo>
                <a:lnTo>
                  <a:pt x="31978" y="1008760"/>
                </a:lnTo>
                <a:lnTo>
                  <a:pt x="0" y="1035799"/>
                </a:lnTo>
                <a:lnTo>
                  <a:pt x="0" y="1065606"/>
                </a:lnTo>
                <a:lnTo>
                  <a:pt x="40208" y="1084287"/>
                </a:lnTo>
                <a:lnTo>
                  <a:pt x="373494" y="1083094"/>
                </a:lnTo>
                <a:lnTo>
                  <a:pt x="408851" y="1065606"/>
                </a:lnTo>
                <a:lnTo>
                  <a:pt x="411759" y="1029830"/>
                </a:lnTo>
                <a:lnTo>
                  <a:pt x="378828" y="1006386"/>
                </a:lnTo>
                <a:lnTo>
                  <a:pt x="226707" y="1006386"/>
                </a:lnTo>
                <a:lnTo>
                  <a:pt x="201523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11861" y="5158194"/>
            <a:ext cx="5523230" cy="400685"/>
          </a:xfrm>
          <a:custGeom>
            <a:avLst/>
            <a:gdLst/>
            <a:ahLst/>
            <a:cxnLst/>
            <a:rect l="l" t="t" r="r" b="b"/>
            <a:pathLst>
              <a:path w="5523230" h="400685">
                <a:moveTo>
                  <a:pt x="59575" y="0"/>
                </a:moveTo>
                <a:lnTo>
                  <a:pt x="0" y="111086"/>
                </a:lnTo>
                <a:lnTo>
                  <a:pt x="0" y="400443"/>
                </a:lnTo>
                <a:lnTo>
                  <a:pt x="5522937" y="400443"/>
                </a:lnTo>
                <a:lnTo>
                  <a:pt x="5522937" y="355930"/>
                </a:lnTo>
                <a:lnTo>
                  <a:pt x="118681" y="355930"/>
                </a:lnTo>
                <a:lnTo>
                  <a:pt x="118681" y="133743"/>
                </a:lnTo>
                <a:lnTo>
                  <a:pt x="59575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374142" y="4696536"/>
            <a:ext cx="5360670" cy="817880"/>
          </a:xfrm>
          <a:custGeom>
            <a:avLst/>
            <a:gdLst/>
            <a:ahLst/>
            <a:cxnLst/>
            <a:rect l="l" t="t" r="r" b="b"/>
            <a:pathLst>
              <a:path w="5360670" h="817879">
                <a:moveTo>
                  <a:pt x="304698" y="0"/>
                </a:moveTo>
                <a:lnTo>
                  <a:pt x="0" y="0"/>
                </a:lnTo>
                <a:lnTo>
                  <a:pt x="0" y="817587"/>
                </a:lnTo>
                <a:lnTo>
                  <a:pt x="5360657" y="817587"/>
                </a:lnTo>
                <a:lnTo>
                  <a:pt x="5360657" y="802081"/>
                </a:lnTo>
                <a:lnTo>
                  <a:pt x="4167517" y="802081"/>
                </a:lnTo>
                <a:lnTo>
                  <a:pt x="4167517" y="754583"/>
                </a:lnTo>
                <a:lnTo>
                  <a:pt x="1174241" y="754583"/>
                </a:lnTo>
                <a:lnTo>
                  <a:pt x="1151483" y="732320"/>
                </a:lnTo>
                <a:lnTo>
                  <a:pt x="1151483" y="476758"/>
                </a:lnTo>
                <a:lnTo>
                  <a:pt x="1128712" y="476758"/>
                </a:lnTo>
                <a:lnTo>
                  <a:pt x="1128712" y="412369"/>
                </a:lnTo>
                <a:lnTo>
                  <a:pt x="338607" y="412369"/>
                </a:lnTo>
                <a:lnTo>
                  <a:pt x="338607" y="130962"/>
                </a:lnTo>
                <a:lnTo>
                  <a:pt x="304698" y="130962"/>
                </a:lnTo>
                <a:lnTo>
                  <a:pt x="304698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599788" y="2032736"/>
            <a:ext cx="1135380" cy="3466465"/>
          </a:xfrm>
          <a:custGeom>
            <a:avLst/>
            <a:gdLst/>
            <a:ahLst/>
            <a:cxnLst/>
            <a:rect l="l" t="t" r="r" b="b"/>
            <a:pathLst>
              <a:path w="1135379" h="3466465">
                <a:moveTo>
                  <a:pt x="251904" y="0"/>
                </a:moveTo>
                <a:lnTo>
                  <a:pt x="250939" y="431050"/>
                </a:lnTo>
                <a:lnTo>
                  <a:pt x="229133" y="477151"/>
                </a:lnTo>
                <a:lnTo>
                  <a:pt x="229133" y="534187"/>
                </a:lnTo>
                <a:lnTo>
                  <a:pt x="213156" y="547306"/>
                </a:lnTo>
                <a:lnTo>
                  <a:pt x="213156" y="609714"/>
                </a:lnTo>
                <a:lnTo>
                  <a:pt x="202501" y="618058"/>
                </a:lnTo>
                <a:lnTo>
                  <a:pt x="202501" y="715632"/>
                </a:lnTo>
                <a:lnTo>
                  <a:pt x="175374" y="720801"/>
                </a:lnTo>
                <a:lnTo>
                  <a:pt x="175374" y="818375"/>
                </a:lnTo>
                <a:lnTo>
                  <a:pt x="156476" y="834669"/>
                </a:lnTo>
                <a:lnTo>
                  <a:pt x="156476" y="910386"/>
                </a:lnTo>
                <a:lnTo>
                  <a:pt x="145821" y="923899"/>
                </a:lnTo>
                <a:lnTo>
                  <a:pt x="145821" y="1016114"/>
                </a:lnTo>
                <a:lnTo>
                  <a:pt x="75095" y="1083881"/>
                </a:lnTo>
                <a:lnTo>
                  <a:pt x="75095" y="1378407"/>
                </a:lnTo>
                <a:lnTo>
                  <a:pt x="24714" y="1428877"/>
                </a:lnTo>
                <a:lnTo>
                  <a:pt x="24714" y="1557858"/>
                </a:lnTo>
                <a:lnTo>
                  <a:pt x="0" y="1582699"/>
                </a:lnTo>
                <a:lnTo>
                  <a:pt x="0" y="3465880"/>
                </a:lnTo>
                <a:lnTo>
                  <a:pt x="1135011" y="3465880"/>
                </a:lnTo>
                <a:lnTo>
                  <a:pt x="1135011" y="3414801"/>
                </a:lnTo>
                <a:lnTo>
                  <a:pt x="521728" y="3414801"/>
                </a:lnTo>
                <a:lnTo>
                  <a:pt x="521728" y="1461274"/>
                </a:lnTo>
                <a:lnTo>
                  <a:pt x="474738" y="1461274"/>
                </a:lnTo>
                <a:lnTo>
                  <a:pt x="474738" y="1387944"/>
                </a:lnTo>
                <a:lnTo>
                  <a:pt x="434530" y="1387944"/>
                </a:lnTo>
                <a:lnTo>
                  <a:pt x="434530" y="1100175"/>
                </a:lnTo>
                <a:lnTo>
                  <a:pt x="418553" y="1100175"/>
                </a:lnTo>
                <a:lnTo>
                  <a:pt x="418553" y="1016114"/>
                </a:lnTo>
                <a:lnTo>
                  <a:pt x="404012" y="1001014"/>
                </a:lnTo>
                <a:lnTo>
                  <a:pt x="404012" y="921118"/>
                </a:lnTo>
                <a:lnTo>
                  <a:pt x="384149" y="901839"/>
                </a:lnTo>
                <a:lnTo>
                  <a:pt x="384149" y="802081"/>
                </a:lnTo>
                <a:lnTo>
                  <a:pt x="356539" y="802081"/>
                </a:lnTo>
                <a:lnTo>
                  <a:pt x="356539" y="710069"/>
                </a:lnTo>
                <a:lnTo>
                  <a:pt x="314883" y="667931"/>
                </a:lnTo>
                <a:lnTo>
                  <a:pt x="314883" y="596188"/>
                </a:lnTo>
                <a:lnTo>
                  <a:pt x="275158" y="512330"/>
                </a:lnTo>
                <a:lnTo>
                  <a:pt x="275158" y="431050"/>
                </a:lnTo>
                <a:lnTo>
                  <a:pt x="262077" y="431050"/>
                </a:lnTo>
                <a:lnTo>
                  <a:pt x="251904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548384" y="3292500"/>
            <a:ext cx="2993390" cy="2159000"/>
          </a:xfrm>
          <a:custGeom>
            <a:avLst/>
            <a:gdLst/>
            <a:ahLst/>
            <a:cxnLst/>
            <a:rect l="l" t="t" r="r" b="b"/>
            <a:pathLst>
              <a:path w="2993390" h="2159000">
                <a:moveTo>
                  <a:pt x="184569" y="0"/>
                </a:moveTo>
                <a:lnTo>
                  <a:pt x="184569" y="74117"/>
                </a:lnTo>
                <a:lnTo>
                  <a:pt x="135648" y="74117"/>
                </a:lnTo>
                <a:lnTo>
                  <a:pt x="135648" y="127774"/>
                </a:lnTo>
                <a:lnTo>
                  <a:pt x="90106" y="127774"/>
                </a:lnTo>
                <a:lnTo>
                  <a:pt x="90106" y="263512"/>
                </a:lnTo>
                <a:lnTo>
                  <a:pt x="45059" y="263512"/>
                </a:lnTo>
                <a:lnTo>
                  <a:pt x="45059" y="585457"/>
                </a:lnTo>
                <a:lnTo>
                  <a:pt x="0" y="585457"/>
                </a:lnTo>
                <a:lnTo>
                  <a:pt x="0" y="2158618"/>
                </a:lnTo>
                <a:lnTo>
                  <a:pt x="2993275" y="2158618"/>
                </a:lnTo>
                <a:lnTo>
                  <a:pt x="2993275" y="2066010"/>
                </a:lnTo>
                <a:lnTo>
                  <a:pt x="990168" y="2066010"/>
                </a:lnTo>
                <a:lnTo>
                  <a:pt x="990168" y="1996655"/>
                </a:lnTo>
                <a:lnTo>
                  <a:pt x="684022" y="1996655"/>
                </a:lnTo>
                <a:lnTo>
                  <a:pt x="684022" y="1903450"/>
                </a:lnTo>
                <a:lnTo>
                  <a:pt x="680618" y="1903450"/>
                </a:lnTo>
                <a:lnTo>
                  <a:pt x="680618" y="1869668"/>
                </a:lnTo>
                <a:lnTo>
                  <a:pt x="642353" y="1839455"/>
                </a:lnTo>
                <a:lnTo>
                  <a:pt x="642353" y="581088"/>
                </a:lnTo>
                <a:lnTo>
                  <a:pt x="617169" y="581088"/>
                </a:lnTo>
                <a:lnTo>
                  <a:pt x="617169" y="255168"/>
                </a:lnTo>
                <a:lnTo>
                  <a:pt x="580351" y="251193"/>
                </a:lnTo>
                <a:lnTo>
                  <a:pt x="580351" y="135724"/>
                </a:lnTo>
                <a:lnTo>
                  <a:pt x="530936" y="131749"/>
                </a:lnTo>
                <a:lnTo>
                  <a:pt x="530936" y="65773"/>
                </a:lnTo>
                <a:lnTo>
                  <a:pt x="481037" y="65773"/>
                </a:lnTo>
                <a:lnTo>
                  <a:pt x="481037" y="8343"/>
                </a:lnTo>
                <a:lnTo>
                  <a:pt x="226237" y="8343"/>
                </a:lnTo>
                <a:lnTo>
                  <a:pt x="184569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22237" y="4711700"/>
            <a:ext cx="680720" cy="397510"/>
          </a:xfrm>
          <a:custGeom>
            <a:avLst/>
            <a:gdLst/>
            <a:ahLst/>
            <a:cxnLst/>
            <a:rect l="l" t="t" r="r" b="b"/>
            <a:pathLst>
              <a:path w="680720" h="397510">
                <a:moveTo>
                  <a:pt x="0" y="397509"/>
                </a:moveTo>
                <a:lnTo>
                  <a:pt x="680618" y="397509"/>
                </a:lnTo>
                <a:lnTo>
                  <a:pt x="680618" y="0"/>
                </a:lnTo>
                <a:lnTo>
                  <a:pt x="0" y="0"/>
                </a:lnTo>
                <a:lnTo>
                  <a:pt x="0" y="397509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016483" y="4550409"/>
            <a:ext cx="486409" cy="161290"/>
          </a:xfrm>
          <a:custGeom>
            <a:avLst/>
            <a:gdLst/>
            <a:ahLst/>
            <a:cxnLst/>
            <a:rect l="l" t="t" r="r" b="b"/>
            <a:pathLst>
              <a:path w="486409" h="161289">
                <a:moveTo>
                  <a:pt x="0" y="161290"/>
                </a:moveTo>
                <a:lnTo>
                  <a:pt x="486371" y="161290"/>
                </a:lnTo>
                <a:lnTo>
                  <a:pt x="486371" y="0"/>
                </a:lnTo>
                <a:lnTo>
                  <a:pt x="0" y="0"/>
                </a:lnTo>
                <a:lnTo>
                  <a:pt x="0" y="16129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016483" y="4392929"/>
            <a:ext cx="247650" cy="157480"/>
          </a:xfrm>
          <a:custGeom>
            <a:avLst/>
            <a:gdLst/>
            <a:ahLst/>
            <a:cxnLst/>
            <a:rect l="l" t="t" r="r" b="b"/>
            <a:pathLst>
              <a:path w="247650" h="157479">
                <a:moveTo>
                  <a:pt x="0" y="157479"/>
                </a:moveTo>
                <a:lnTo>
                  <a:pt x="247548" y="157479"/>
                </a:lnTo>
                <a:lnTo>
                  <a:pt x="247548" y="0"/>
                </a:lnTo>
                <a:lnTo>
                  <a:pt x="0" y="0"/>
                </a:lnTo>
                <a:lnTo>
                  <a:pt x="0" y="157479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774622" y="2653576"/>
            <a:ext cx="255270" cy="647700"/>
          </a:xfrm>
          <a:custGeom>
            <a:avLst/>
            <a:gdLst/>
            <a:ahLst/>
            <a:cxnLst/>
            <a:rect l="l" t="t" r="r" b="b"/>
            <a:pathLst>
              <a:path w="255270" h="647700">
                <a:moveTo>
                  <a:pt x="110439" y="0"/>
                </a:moveTo>
                <a:lnTo>
                  <a:pt x="89611" y="0"/>
                </a:lnTo>
                <a:lnTo>
                  <a:pt x="89611" y="164147"/>
                </a:lnTo>
                <a:lnTo>
                  <a:pt x="79133" y="166065"/>
                </a:lnTo>
                <a:lnTo>
                  <a:pt x="56248" y="175107"/>
                </a:lnTo>
                <a:lnTo>
                  <a:pt x="33820" y="196253"/>
                </a:lnTo>
                <a:lnTo>
                  <a:pt x="24701" y="234505"/>
                </a:lnTo>
                <a:lnTo>
                  <a:pt x="25514" y="300278"/>
                </a:lnTo>
                <a:lnTo>
                  <a:pt x="25603" y="441832"/>
                </a:lnTo>
                <a:lnTo>
                  <a:pt x="25044" y="555993"/>
                </a:lnTo>
                <a:lnTo>
                  <a:pt x="24701" y="605929"/>
                </a:lnTo>
                <a:lnTo>
                  <a:pt x="0" y="609904"/>
                </a:lnTo>
                <a:lnTo>
                  <a:pt x="0" y="647268"/>
                </a:lnTo>
                <a:lnTo>
                  <a:pt x="254800" y="647268"/>
                </a:lnTo>
                <a:lnTo>
                  <a:pt x="254800" y="638924"/>
                </a:lnTo>
                <a:lnTo>
                  <a:pt x="193763" y="638924"/>
                </a:lnTo>
                <a:lnTo>
                  <a:pt x="193763" y="226555"/>
                </a:lnTo>
                <a:lnTo>
                  <a:pt x="171818" y="183997"/>
                </a:lnTo>
                <a:lnTo>
                  <a:pt x="136842" y="166179"/>
                </a:lnTo>
                <a:lnTo>
                  <a:pt x="110439" y="162560"/>
                </a:lnTo>
                <a:lnTo>
                  <a:pt x="110439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60445" y="5219700"/>
            <a:ext cx="1073150" cy="339090"/>
          </a:xfrm>
          <a:custGeom>
            <a:avLst/>
            <a:gdLst/>
            <a:ahLst/>
            <a:cxnLst/>
            <a:rect l="l" t="t" r="r" b="b"/>
            <a:pathLst>
              <a:path w="1073150" h="339089">
                <a:moveTo>
                  <a:pt x="0" y="339089"/>
                </a:moveTo>
                <a:lnTo>
                  <a:pt x="1072527" y="339089"/>
                </a:lnTo>
                <a:lnTo>
                  <a:pt x="1072527" y="0"/>
                </a:lnTo>
                <a:lnTo>
                  <a:pt x="0" y="0"/>
                </a:lnTo>
                <a:lnTo>
                  <a:pt x="0" y="339089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160445" y="5067300"/>
            <a:ext cx="956944" cy="152400"/>
          </a:xfrm>
          <a:custGeom>
            <a:avLst/>
            <a:gdLst/>
            <a:ahLst/>
            <a:cxnLst/>
            <a:rect l="l" t="t" r="r" b="b"/>
            <a:pathLst>
              <a:path w="956945" h="152400">
                <a:moveTo>
                  <a:pt x="0" y="152400"/>
                </a:moveTo>
                <a:lnTo>
                  <a:pt x="956741" y="152400"/>
                </a:lnTo>
                <a:lnTo>
                  <a:pt x="956741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160445" y="5060950"/>
            <a:ext cx="572135" cy="0"/>
          </a:xfrm>
          <a:custGeom>
            <a:avLst/>
            <a:gdLst/>
            <a:ahLst/>
            <a:cxnLst/>
            <a:rect l="l" t="t" r="r" b="b"/>
            <a:pathLst>
              <a:path w="572135">
                <a:moveTo>
                  <a:pt x="0" y="0"/>
                </a:moveTo>
                <a:lnTo>
                  <a:pt x="571626" y="0"/>
                </a:lnTo>
              </a:path>
            </a:pathLst>
          </a:custGeom>
          <a:ln w="127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160445" y="5034279"/>
            <a:ext cx="516890" cy="0"/>
          </a:xfrm>
          <a:custGeom>
            <a:avLst/>
            <a:gdLst/>
            <a:ahLst/>
            <a:cxnLst/>
            <a:rect l="l" t="t" r="r" b="b"/>
            <a:pathLst>
              <a:path w="516889">
                <a:moveTo>
                  <a:pt x="0" y="0"/>
                </a:moveTo>
                <a:lnTo>
                  <a:pt x="516407" y="0"/>
                </a:lnTo>
              </a:path>
            </a:pathLst>
          </a:custGeom>
          <a:ln w="4064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160445" y="4766309"/>
            <a:ext cx="266065" cy="247650"/>
          </a:xfrm>
          <a:custGeom>
            <a:avLst/>
            <a:gdLst/>
            <a:ahLst/>
            <a:cxnLst/>
            <a:rect l="l" t="t" r="r" b="b"/>
            <a:pathLst>
              <a:path w="266064" h="247650">
                <a:moveTo>
                  <a:pt x="0" y="247650"/>
                </a:moveTo>
                <a:lnTo>
                  <a:pt x="265468" y="247650"/>
                </a:lnTo>
                <a:lnTo>
                  <a:pt x="265468" y="0"/>
                </a:lnTo>
                <a:lnTo>
                  <a:pt x="0" y="0"/>
                </a:lnTo>
                <a:lnTo>
                  <a:pt x="0" y="24765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244253" y="4490643"/>
            <a:ext cx="160655" cy="275590"/>
          </a:xfrm>
          <a:custGeom>
            <a:avLst/>
            <a:gdLst/>
            <a:ahLst/>
            <a:cxnLst/>
            <a:rect l="l" t="t" r="r" b="b"/>
            <a:pathLst>
              <a:path w="160654" h="275589">
                <a:moveTo>
                  <a:pt x="160350" y="0"/>
                </a:moveTo>
                <a:lnTo>
                  <a:pt x="0" y="0"/>
                </a:lnTo>
                <a:lnTo>
                  <a:pt x="0" y="275056"/>
                </a:lnTo>
                <a:lnTo>
                  <a:pt x="160350" y="275056"/>
                </a:lnTo>
                <a:lnTo>
                  <a:pt x="16035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31867" y="4765700"/>
            <a:ext cx="1628775" cy="793115"/>
          </a:xfrm>
          <a:custGeom>
            <a:avLst/>
            <a:gdLst/>
            <a:ahLst/>
            <a:cxnLst/>
            <a:rect l="l" t="t" r="r" b="b"/>
            <a:pathLst>
              <a:path w="1628775" h="793114">
                <a:moveTo>
                  <a:pt x="81381" y="0"/>
                </a:moveTo>
                <a:lnTo>
                  <a:pt x="0" y="496430"/>
                </a:lnTo>
                <a:lnTo>
                  <a:pt x="0" y="792937"/>
                </a:lnTo>
                <a:lnTo>
                  <a:pt x="1628635" y="792937"/>
                </a:lnTo>
                <a:lnTo>
                  <a:pt x="1628635" y="784987"/>
                </a:lnTo>
                <a:lnTo>
                  <a:pt x="190373" y="784987"/>
                </a:lnTo>
                <a:lnTo>
                  <a:pt x="162763" y="778230"/>
                </a:lnTo>
                <a:lnTo>
                  <a:pt x="162763" y="496430"/>
                </a:lnTo>
                <a:lnTo>
                  <a:pt x="81381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22240" y="4659376"/>
            <a:ext cx="1438275" cy="891540"/>
          </a:xfrm>
          <a:custGeom>
            <a:avLst/>
            <a:gdLst/>
            <a:ahLst/>
            <a:cxnLst/>
            <a:rect l="l" t="t" r="r" b="b"/>
            <a:pathLst>
              <a:path w="1438275" h="891539">
                <a:moveTo>
                  <a:pt x="424357" y="0"/>
                </a:moveTo>
                <a:lnTo>
                  <a:pt x="0" y="0"/>
                </a:lnTo>
                <a:lnTo>
                  <a:pt x="0" y="891311"/>
                </a:lnTo>
                <a:lnTo>
                  <a:pt x="1438262" y="891311"/>
                </a:lnTo>
                <a:lnTo>
                  <a:pt x="1438262" y="725373"/>
                </a:lnTo>
                <a:lnTo>
                  <a:pt x="1373835" y="725373"/>
                </a:lnTo>
                <a:lnTo>
                  <a:pt x="1373441" y="718489"/>
                </a:lnTo>
                <a:lnTo>
                  <a:pt x="1371180" y="673811"/>
                </a:lnTo>
                <a:lnTo>
                  <a:pt x="1369021" y="610844"/>
                </a:lnTo>
                <a:lnTo>
                  <a:pt x="1368628" y="581139"/>
                </a:lnTo>
                <a:lnTo>
                  <a:pt x="1369148" y="557326"/>
                </a:lnTo>
                <a:lnTo>
                  <a:pt x="1370634" y="545312"/>
                </a:lnTo>
                <a:lnTo>
                  <a:pt x="1332179" y="545312"/>
                </a:lnTo>
                <a:lnTo>
                  <a:pt x="1317637" y="545185"/>
                </a:lnTo>
                <a:lnTo>
                  <a:pt x="1269682" y="543725"/>
                </a:lnTo>
                <a:lnTo>
                  <a:pt x="1269682" y="539750"/>
                </a:lnTo>
                <a:lnTo>
                  <a:pt x="485394" y="539750"/>
                </a:lnTo>
                <a:lnTo>
                  <a:pt x="485394" y="179654"/>
                </a:lnTo>
                <a:lnTo>
                  <a:pt x="424357" y="179654"/>
                </a:lnTo>
                <a:lnTo>
                  <a:pt x="424357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290618" y="5527675"/>
            <a:ext cx="202565" cy="0"/>
          </a:xfrm>
          <a:custGeom>
            <a:avLst/>
            <a:gdLst/>
            <a:ahLst/>
            <a:cxnLst/>
            <a:rect l="l" t="t" r="r" b="b"/>
            <a:pathLst>
              <a:path w="202564">
                <a:moveTo>
                  <a:pt x="0" y="0"/>
                </a:moveTo>
                <a:lnTo>
                  <a:pt x="202006" y="0"/>
                </a:lnTo>
              </a:path>
            </a:pathLst>
          </a:custGeom>
          <a:ln w="6223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388472" y="5476875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152" y="0"/>
                </a:lnTo>
              </a:path>
            </a:pathLst>
          </a:custGeom>
          <a:ln w="39369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434497" y="5398770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0" y="58420"/>
                </a:moveTo>
                <a:lnTo>
                  <a:pt x="58127" y="58420"/>
                </a:lnTo>
                <a:lnTo>
                  <a:pt x="58127" y="0"/>
                </a:lnTo>
                <a:lnTo>
                  <a:pt x="0" y="0"/>
                </a:lnTo>
                <a:lnTo>
                  <a:pt x="0" y="5842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327400" y="6083300"/>
            <a:ext cx="6527800" cy="27007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lang="en-US" sz="3500" spc="10" dirty="0">
                <a:solidFill>
                  <a:srgbClr val="FFFFFF"/>
                </a:solidFill>
                <a:latin typeface="Arial"/>
                <a:cs typeface="Arial"/>
              </a:rPr>
              <a:t>&lt;Name of The Report Creator&gt;</a:t>
            </a:r>
            <a:endParaRPr sz="3500" dirty="0">
              <a:latin typeface="Arial"/>
              <a:cs typeface="Arial"/>
            </a:endParaRPr>
          </a:p>
          <a:p>
            <a:pPr marR="12065" algn="ctr">
              <a:lnSpc>
                <a:spcPct val="100000"/>
              </a:lnSpc>
              <a:spcBef>
                <a:spcPts val="100"/>
              </a:spcBef>
            </a:pPr>
            <a:r>
              <a:rPr lang="en-US" sz="2200" spc="-20" dirty="0">
                <a:solidFill>
                  <a:srgbClr val="FFFFFF"/>
                </a:solidFill>
                <a:latin typeface="Arial"/>
                <a:cs typeface="Arial"/>
              </a:rPr>
              <a:t>&lt;Designation&gt;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50" dirty="0">
              <a:latin typeface="Times New Roman"/>
              <a:cs typeface="Times New Roman"/>
            </a:endParaRPr>
          </a:p>
          <a:p>
            <a:pPr algn="ctr">
              <a:lnSpc>
                <a:spcPts val="2730"/>
              </a:lnSpc>
            </a:pPr>
            <a:r>
              <a:rPr lang="en-US" sz="2300" spc="-5" dirty="0">
                <a:solidFill>
                  <a:srgbClr val="FFFFFF"/>
                </a:solidFill>
                <a:latin typeface="Arial"/>
                <a:cs typeface="Arial"/>
              </a:rPr>
              <a:t>&lt;Contact Number&gt;</a:t>
            </a:r>
            <a:endParaRPr sz="2300" dirty="0">
              <a:latin typeface="Arial"/>
              <a:cs typeface="Arial"/>
            </a:endParaRPr>
          </a:p>
          <a:p>
            <a:pPr algn="ctr">
              <a:lnSpc>
                <a:spcPts val="2730"/>
              </a:lnSpc>
            </a:pPr>
            <a:r>
              <a:rPr lang="en-US" sz="2300" spc="-15" dirty="0">
                <a:solidFill>
                  <a:srgbClr val="FFFFFF"/>
                </a:solidFill>
                <a:latin typeface="Arial"/>
                <a:cs typeface="Arial"/>
              </a:rPr>
              <a:t>&lt;Email Address&gt;</a:t>
            </a:r>
            <a:endParaRPr sz="2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50" dirty="0">
              <a:latin typeface="Times New Roman"/>
              <a:cs typeface="Times New Roman"/>
            </a:endParaRPr>
          </a:p>
          <a:p>
            <a:pPr marR="10795" algn="ctr">
              <a:lnSpc>
                <a:spcPct val="100000"/>
              </a:lnSpc>
            </a:pPr>
            <a:r>
              <a:rPr lang="en-US" sz="2300" spc="5" dirty="0">
                <a:solidFill>
                  <a:srgbClr val="FFFFFF"/>
                </a:solidFill>
                <a:latin typeface="Arial"/>
                <a:cs typeface="Arial"/>
              </a:rPr>
              <a:t>&lt;Official Website&gt;</a:t>
            </a:r>
            <a:endParaRPr sz="23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862</TotalTime>
  <Words>253</Words>
  <Application>Microsoft Office PowerPoint</Application>
  <PresentationFormat>Custom</PresentationFormat>
  <Paragraphs>74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Office Theme</vt:lpstr>
      <vt:lpstr>Information Security Management System (ISMS)</vt:lpstr>
      <vt:lpstr>TABLE OF CONTENT</vt:lpstr>
      <vt:lpstr>PowerPoint Presentation</vt:lpstr>
      <vt:lpstr>Administrative Details</vt:lpstr>
      <vt:lpstr>DOCUMENTS AUDITED</vt:lpstr>
      <vt:lpstr>LIST OF INTERVIEWEES</vt:lpstr>
      <vt:lpstr>ISMS Standard Specific Findings</vt:lpstr>
      <vt:lpstr>GAP ASSESSMENT FINDINGS</vt:lpstr>
      <vt:lpstr>Next  Steps Top 5 Activities for establishing ISMS</vt:lpstr>
      <vt:lpstr>Top 5 Points : ISMS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ISO/IEC 27001 Gap Analysis Report</dc:title>
  <dc:creator>CF</dc:creator>
  <cp:lastModifiedBy>Krishnendu (Consultant Factory)</cp:lastModifiedBy>
  <cp:revision>72</cp:revision>
  <dcterms:created xsi:type="dcterms:W3CDTF">2019-05-02T06:31:24Z</dcterms:created>
  <dcterms:modified xsi:type="dcterms:W3CDTF">2023-01-23T18:41:37Z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2019-05-02T00:00:00Z</vt:filetime>
  </property>
</Properties>
</file>